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 /><Relationship Id="rId2" Type="http://schemas.openxmlformats.org/package/2006/relationships/metadata/thumbnail" Target="docProps/thumbnail.jpeg" /><Relationship Id="rId1" Type="http://schemas.openxmlformats.org/officeDocument/2006/relationships/officeDocument" Target="ppt/presentation.xml" /><Relationship Id="rId4" Type="http://schemas.openxmlformats.org/officeDocument/2006/relationships/extended-properties" Target="docProps/app.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8"/>
  </p:notesMasterIdLst>
  <p:sldIdLst>
    <p:sldId id="268" r:id="rId2"/>
    <p:sldId id="256" r:id="rId3"/>
    <p:sldId id="272" r:id="rId4"/>
    <p:sldId id="275" r:id="rId5"/>
    <p:sldId id="274" r:id="rId6"/>
    <p:sldId id="269" r:id="rId7"/>
  </p:sldIdLst>
  <p:sldSz cx="12192000" cy="6858000"/>
  <p:notesSz cx="6858000" cy="9144000"/>
  <p:defaultTextStyle>
    <a:defPPr>
      <a:defRPr lang="es-P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4372C4"/>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7210" autoAdjust="0"/>
    <p:restoredTop sz="81181" autoAdjust="0"/>
  </p:normalViewPr>
  <p:slideViewPr>
    <p:cSldViewPr snapToGrid="0" snapToObjects="1" showGuides="1">
      <p:cViewPr varScale="1">
        <p:scale>
          <a:sx n="91" d="100"/>
          <a:sy n="91" d="100"/>
        </p:scale>
        <p:origin x="926" y="7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 /><Relationship Id="rId3" Type="http://schemas.openxmlformats.org/officeDocument/2006/relationships/slide" Target="slides/slide2.xml" /><Relationship Id="rId7" Type="http://schemas.openxmlformats.org/officeDocument/2006/relationships/slide" Target="slides/slide6.xml" /><Relationship Id="rId12" Type="http://schemas.openxmlformats.org/officeDocument/2006/relationships/tableStyles" Target="tableStyles.xml" /><Relationship Id="rId2" Type="http://schemas.openxmlformats.org/officeDocument/2006/relationships/slide" Target="slides/slide1.xml" /><Relationship Id="rId1" Type="http://schemas.openxmlformats.org/officeDocument/2006/relationships/slideMaster" Target="slideMasters/slideMaster1.xml" /><Relationship Id="rId6" Type="http://schemas.openxmlformats.org/officeDocument/2006/relationships/slide" Target="slides/slide5.xml" /><Relationship Id="rId11" Type="http://schemas.openxmlformats.org/officeDocument/2006/relationships/theme" Target="theme/theme1.xml" /><Relationship Id="rId5" Type="http://schemas.openxmlformats.org/officeDocument/2006/relationships/slide" Target="slides/slide4.xml" /><Relationship Id="rId10" Type="http://schemas.openxmlformats.org/officeDocument/2006/relationships/viewProps" Target="viewProps.xml" /><Relationship Id="rId4" Type="http://schemas.openxmlformats.org/officeDocument/2006/relationships/slide" Target="slides/slide3.xml" /><Relationship Id="rId9" Type="http://schemas.openxmlformats.org/officeDocument/2006/relationships/presProps" Target="presProps.xml" /></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 /><Relationship Id="rId2" Type="http://schemas.microsoft.com/office/2011/relationships/chartColorStyle" Target="colors1.xml" /><Relationship Id="rId1" Type="http://schemas.microsoft.com/office/2011/relationships/chartStyle" Target="style1.xml" /></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 /><Relationship Id="rId2" Type="http://schemas.microsoft.com/office/2011/relationships/chartColorStyle" Target="colors2.xml" /><Relationship Id="rId1" Type="http://schemas.microsoft.com/office/2011/relationships/chartStyle" Target="style2.xml" /></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s-MX"/>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 Subalimentación</c:v>
                </c:pt>
              </c:strCache>
            </c:strRef>
          </c:tx>
          <c:spPr>
            <a:solidFill>
              <a:schemeClr val="accent1">
                <a:alpha val="85000"/>
              </a:schemeClr>
            </a:solidFill>
            <a:ln w="9525" cap="flat" cmpd="sng" algn="ctr">
              <a:solidFill>
                <a:schemeClr val="accent1">
                  <a:lumMod val="75000"/>
                </a:schemeClr>
              </a:solidFill>
              <a:round/>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1" i="0" u="none" strike="noStrike" kern="1200" baseline="0">
                    <a:solidFill>
                      <a:schemeClr val="dk1">
                        <a:lumMod val="75000"/>
                        <a:lumOff val="25000"/>
                      </a:schemeClr>
                    </a:solidFill>
                    <a:latin typeface="+mn-lt"/>
                    <a:ea typeface="+mn-ea"/>
                    <a:cs typeface="+mn-cs"/>
                  </a:defRPr>
                </a:pPr>
                <a:endParaRPr lang="es-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dk1">
                          <a:lumMod val="50000"/>
                          <a:lumOff val="50000"/>
                        </a:schemeClr>
                      </a:solidFill>
                    </a:ln>
                    <a:effectLst/>
                  </c:spPr>
                </c15:leaderLines>
              </c:ext>
            </c:extLst>
          </c:dLbls>
          <c:cat>
            <c:strRef>
              <c:f>Sheet1!$A$2:$A$9</c:f>
              <c:strCache>
                <c:ptCount val="8"/>
                <c:pt idx="0">
                  <c:v>2000-2002</c:v>
                </c:pt>
                <c:pt idx="1">
                  <c:v>2004-2006</c:v>
                </c:pt>
                <c:pt idx="2">
                  <c:v>2009-2011</c:v>
                </c:pt>
                <c:pt idx="3">
                  <c:v>2014-2016</c:v>
                </c:pt>
                <c:pt idx="4">
                  <c:v>2016-2018</c:v>
                </c:pt>
                <c:pt idx="5">
                  <c:v>2017-2019</c:v>
                </c:pt>
                <c:pt idx="6">
                  <c:v>2018-2020</c:v>
                </c:pt>
                <c:pt idx="7">
                  <c:v>2021</c:v>
                </c:pt>
              </c:strCache>
            </c:strRef>
          </c:cat>
          <c:val>
            <c:numRef>
              <c:f>Sheet1!$B$2:$B$9</c:f>
              <c:numCache>
                <c:formatCode>0.0%</c:formatCode>
                <c:ptCount val="8"/>
                <c:pt idx="0">
                  <c:v>0.20399999999999999</c:v>
                </c:pt>
                <c:pt idx="1">
                  <c:v>0.192</c:v>
                </c:pt>
                <c:pt idx="2">
                  <c:v>0.123</c:v>
                </c:pt>
                <c:pt idx="3">
                  <c:v>7.3999999999999996E-2</c:v>
                </c:pt>
                <c:pt idx="4">
                  <c:v>6.4000000000000001E-2</c:v>
                </c:pt>
                <c:pt idx="5">
                  <c:v>6.7000000000000004E-2</c:v>
                </c:pt>
                <c:pt idx="6">
                  <c:v>8.3000000000000004E-2</c:v>
                </c:pt>
                <c:pt idx="7">
                  <c:v>6.7000000000000004E-2</c:v>
                </c:pt>
              </c:numCache>
            </c:numRef>
          </c:val>
          <c:extLst>
            <c:ext xmlns:c16="http://schemas.microsoft.com/office/drawing/2014/chart" uri="{C3380CC4-5D6E-409C-BE32-E72D297353CC}">
              <c16:uniqueId val="{00000000-2959-A448-AFBA-699053FCAB2D}"/>
            </c:ext>
          </c:extLst>
        </c:ser>
        <c:dLbls>
          <c:showLegendKey val="0"/>
          <c:showVal val="1"/>
          <c:showCatName val="0"/>
          <c:showSerName val="0"/>
          <c:showPercent val="0"/>
          <c:showBubbleSize val="0"/>
        </c:dLbls>
        <c:gapWidth val="65"/>
        <c:axId val="2082737167"/>
        <c:axId val="2066700303"/>
      </c:barChart>
      <c:catAx>
        <c:axId val="2082737167"/>
        <c:scaling>
          <c:orientation val="minMax"/>
        </c:scaling>
        <c:delete val="0"/>
        <c:axPos val="b"/>
        <c:numFmt formatCode="General" sourceLinked="1"/>
        <c:majorTickMark val="none"/>
        <c:minorTickMark val="none"/>
        <c:tickLblPos val="nextTo"/>
        <c:spPr>
          <a:noFill/>
          <a:ln w="19050" cap="flat" cmpd="sng" algn="ctr">
            <a:solidFill>
              <a:schemeClr val="dk1">
                <a:lumMod val="75000"/>
                <a:lumOff val="25000"/>
              </a:schemeClr>
            </a:solidFill>
            <a:round/>
          </a:ln>
          <a:effectLst/>
        </c:spPr>
        <c:txPr>
          <a:bodyPr rot="-60000000" spcFirstLastPara="1" vertOverflow="ellipsis" vert="horz" wrap="square" anchor="ctr" anchorCtr="1"/>
          <a:lstStyle/>
          <a:p>
            <a:pPr>
              <a:defRPr sz="1197" b="0" i="0" u="none" strike="noStrike" kern="1200" cap="all" baseline="0">
                <a:solidFill>
                  <a:schemeClr val="dk1">
                    <a:lumMod val="75000"/>
                    <a:lumOff val="25000"/>
                  </a:schemeClr>
                </a:solidFill>
                <a:latin typeface="+mn-lt"/>
                <a:ea typeface="+mn-ea"/>
                <a:cs typeface="+mn-cs"/>
              </a:defRPr>
            </a:pPr>
            <a:endParaRPr lang="es-US"/>
          </a:p>
        </c:txPr>
        <c:crossAx val="2066700303"/>
        <c:crosses val="autoZero"/>
        <c:auto val="1"/>
        <c:lblAlgn val="ctr"/>
        <c:lblOffset val="100"/>
        <c:noMultiLvlLbl val="0"/>
      </c:catAx>
      <c:valAx>
        <c:axId val="2066700303"/>
        <c:scaling>
          <c:orientation val="minMax"/>
        </c:scaling>
        <c:delete val="1"/>
        <c:axPos val="l"/>
        <c:majorGridlines>
          <c:spPr>
            <a:ln w="9525" cap="flat" cmpd="sng" algn="ctr">
              <a:solidFill>
                <a:schemeClr val="dk1">
                  <a:lumMod val="15000"/>
                  <a:lumOff val="85000"/>
                </a:schemeClr>
              </a:solidFill>
              <a:round/>
            </a:ln>
            <a:effectLst/>
          </c:spPr>
        </c:majorGridlines>
        <c:numFmt formatCode="0.0%" sourceLinked="1"/>
        <c:majorTickMark val="none"/>
        <c:minorTickMark val="none"/>
        <c:tickLblPos val="nextTo"/>
        <c:crossAx val="2082737167"/>
        <c:crosses val="autoZero"/>
        <c:crossBetween val="between"/>
      </c:valAx>
      <c:spPr>
        <a:noFill/>
        <a:ln>
          <a:noFill/>
        </a:ln>
        <a:effectLst/>
      </c:spPr>
    </c:plotArea>
    <c:legend>
      <c:legendPos val="b"/>
      <c:overlay val="0"/>
      <c:spPr>
        <a:solidFill>
          <a:schemeClr val="lt1">
            <a:lumMod val="95000"/>
            <a:alpha val="39000"/>
          </a:schemeClr>
        </a:solidFill>
        <a:ln>
          <a:noFill/>
        </a:ln>
        <a:effectLst/>
      </c:spPr>
      <c:txPr>
        <a:bodyPr rot="0" spcFirstLastPara="1" vertOverflow="ellipsis" vert="horz" wrap="square" anchor="ctr" anchorCtr="1"/>
        <a:lstStyle/>
        <a:p>
          <a:pPr>
            <a:defRPr sz="1197" b="0" i="0" u="none" strike="noStrike" kern="1200" baseline="0">
              <a:solidFill>
                <a:schemeClr val="dk1">
                  <a:lumMod val="75000"/>
                  <a:lumOff val="25000"/>
                </a:schemeClr>
              </a:solidFill>
              <a:latin typeface="+mn-lt"/>
              <a:ea typeface="+mn-ea"/>
              <a:cs typeface="+mn-cs"/>
            </a:defRPr>
          </a:pPr>
          <a:endParaRPr lang="es-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a:effectLst/>
  </c:spPr>
  <c:txPr>
    <a:bodyPr/>
    <a:lstStyle/>
    <a:p>
      <a:pPr>
        <a:defRPr/>
      </a:pPr>
      <a:endParaRPr lang="es-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s-MX"/>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En millones</c:v>
                </c:pt>
              </c:strCache>
            </c:strRef>
          </c:tx>
          <c:spPr>
            <a:solidFill>
              <a:schemeClr val="accent2">
                <a:alpha val="85000"/>
              </a:schemeClr>
            </a:solidFill>
            <a:ln w="9525" cap="flat" cmpd="sng" algn="ctr">
              <a:solidFill>
                <a:schemeClr val="accent2">
                  <a:lumMod val="75000"/>
                </a:schemeClr>
              </a:solidFill>
              <a:round/>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dk1">
                        <a:lumMod val="75000"/>
                        <a:lumOff val="25000"/>
                      </a:schemeClr>
                    </a:solidFill>
                    <a:latin typeface="+mn-lt"/>
                    <a:ea typeface="+mn-ea"/>
                    <a:cs typeface="+mn-cs"/>
                  </a:defRPr>
                </a:pPr>
                <a:endParaRPr lang="es-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dk1">
                          <a:lumMod val="50000"/>
                          <a:lumOff val="50000"/>
                        </a:schemeClr>
                      </a:solidFill>
                    </a:ln>
                    <a:effectLst/>
                  </c:spPr>
                </c15:leaderLines>
              </c:ext>
            </c:extLst>
          </c:dLbls>
          <c:cat>
            <c:strRef>
              <c:f>Sheet1!$A$2:$A$9</c:f>
              <c:strCache>
                <c:ptCount val="8"/>
                <c:pt idx="0">
                  <c:v>2000-2002</c:v>
                </c:pt>
                <c:pt idx="1">
                  <c:v>2004-2006</c:v>
                </c:pt>
                <c:pt idx="2">
                  <c:v>2009-2011</c:v>
                </c:pt>
                <c:pt idx="3">
                  <c:v>2014-2016</c:v>
                </c:pt>
                <c:pt idx="4">
                  <c:v>2016-2018</c:v>
                </c:pt>
                <c:pt idx="5">
                  <c:v>2017-2019</c:v>
                </c:pt>
                <c:pt idx="6">
                  <c:v>2018-2020</c:v>
                </c:pt>
                <c:pt idx="7">
                  <c:v>2021</c:v>
                </c:pt>
              </c:strCache>
            </c:strRef>
          </c:cat>
          <c:val>
            <c:numRef>
              <c:f>Sheet1!$B$2:$B$9</c:f>
              <c:numCache>
                <c:formatCode>General</c:formatCode>
                <c:ptCount val="8"/>
                <c:pt idx="0">
                  <c:v>1.8</c:v>
                </c:pt>
                <c:pt idx="1">
                  <c:v>1.7</c:v>
                </c:pt>
                <c:pt idx="2">
                  <c:v>1.2</c:v>
                </c:pt>
                <c:pt idx="3">
                  <c:v>0.8</c:v>
                </c:pt>
                <c:pt idx="4">
                  <c:v>0.7</c:v>
                </c:pt>
                <c:pt idx="5">
                  <c:v>0.7</c:v>
                </c:pt>
                <c:pt idx="6">
                  <c:v>0.9</c:v>
                </c:pt>
                <c:pt idx="7">
                  <c:v>0.7</c:v>
                </c:pt>
              </c:numCache>
            </c:numRef>
          </c:val>
          <c:extLst>
            <c:ext xmlns:c16="http://schemas.microsoft.com/office/drawing/2014/chart" uri="{C3380CC4-5D6E-409C-BE32-E72D297353CC}">
              <c16:uniqueId val="{00000000-2959-A448-AFBA-699053FCAB2D}"/>
            </c:ext>
          </c:extLst>
        </c:ser>
        <c:dLbls>
          <c:showLegendKey val="0"/>
          <c:showVal val="1"/>
          <c:showCatName val="0"/>
          <c:showSerName val="0"/>
          <c:showPercent val="0"/>
          <c:showBubbleSize val="0"/>
        </c:dLbls>
        <c:gapWidth val="65"/>
        <c:axId val="2082737167"/>
        <c:axId val="2066700303"/>
      </c:barChart>
      <c:catAx>
        <c:axId val="2082737167"/>
        <c:scaling>
          <c:orientation val="minMax"/>
        </c:scaling>
        <c:delete val="0"/>
        <c:axPos val="b"/>
        <c:numFmt formatCode="General" sourceLinked="1"/>
        <c:majorTickMark val="out"/>
        <c:minorTickMark val="none"/>
        <c:tickLblPos val="nextTo"/>
        <c:spPr>
          <a:noFill/>
          <a:ln w="19050" cap="flat" cmpd="sng" algn="ctr">
            <a:solidFill>
              <a:schemeClr val="dk1">
                <a:lumMod val="75000"/>
                <a:lumOff val="25000"/>
              </a:schemeClr>
            </a:solidFill>
            <a:round/>
          </a:ln>
          <a:effectLst/>
        </c:spPr>
        <c:txPr>
          <a:bodyPr rot="-60000000" spcFirstLastPara="1" vertOverflow="ellipsis" vert="horz" wrap="square" anchor="ctr" anchorCtr="1"/>
          <a:lstStyle/>
          <a:p>
            <a:pPr>
              <a:defRPr sz="1197" b="0" i="0" u="none" strike="noStrike" kern="1200" cap="all" baseline="0">
                <a:solidFill>
                  <a:schemeClr val="dk1">
                    <a:lumMod val="75000"/>
                    <a:lumOff val="25000"/>
                  </a:schemeClr>
                </a:solidFill>
                <a:latin typeface="+mn-lt"/>
                <a:ea typeface="+mn-ea"/>
                <a:cs typeface="+mn-cs"/>
              </a:defRPr>
            </a:pPr>
            <a:endParaRPr lang="es-US"/>
          </a:p>
        </c:txPr>
        <c:crossAx val="2066700303"/>
        <c:crosses val="autoZero"/>
        <c:auto val="1"/>
        <c:lblAlgn val="ctr"/>
        <c:lblOffset val="100"/>
        <c:noMultiLvlLbl val="0"/>
      </c:catAx>
      <c:valAx>
        <c:axId val="2066700303"/>
        <c:scaling>
          <c:orientation val="minMax"/>
        </c:scaling>
        <c:delete val="1"/>
        <c:axPos val="l"/>
        <c:majorGridlines>
          <c:spPr>
            <a:ln w="9525" cap="flat" cmpd="sng" algn="ctr">
              <a:solidFill>
                <a:schemeClr val="dk1">
                  <a:lumMod val="15000"/>
                  <a:lumOff val="85000"/>
                </a:schemeClr>
              </a:solidFill>
              <a:round/>
            </a:ln>
            <a:effectLst/>
          </c:spPr>
        </c:majorGridlines>
        <c:numFmt formatCode="General" sourceLinked="1"/>
        <c:majorTickMark val="none"/>
        <c:minorTickMark val="none"/>
        <c:tickLblPos val="nextTo"/>
        <c:crossAx val="2082737167"/>
        <c:crosses val="autoZero"/>
        <c:crossBetween val="between"/>
      </c:valAx>
      <c:spPr>
        <a:noFill/>
        <a:ln>
          <a:noFill/>
        </a:ln>
        <a:effectLst/>
      </c:spPr>
    </c:plotArea>
    <c:legend>
      <c:legendPos val="b"/>
      <c:overlay val="0"/>
      <c:spPr>
        <a:solidFill>
          <a:schemeClr val="lt1">
            <a:lumMod val="95000"/>
            <a:alpha val="39000"/>
          </a:schemeClr>
        </a:solidFill>
        <a:ln>
          <a:noFill/>
        </a:ln>
        <a:effectLst/>
      </c:spPr>
      <c:txPr>
        <a:bodyPr rot="0" spcFirstLastPara="1" vertOverflow="ellipsis" vert="horz" wrap="square" anchor="ctr" anchorCtr="1"/>
        <a:lstStyle/>
        <a:p>
          <a:pPr>
            <a:defRPr sz="1197" b="0" i="0" u="none" strike="noStrike" kern="1200" baseline="0">
              <a:solidFill>
                <a:schemeClr val="dk1">
                  <a:lumMod val="75000"/>
                  <a:lumOff val="25000"/>
                </a:schemeClr>
              </a:solidFill>
              <a:latin typeface="+mn-lt"/>
              <a:ea typeface="+mn-ea"/>
              <a:cs typeface="+mn-cs"/>
            </a:defRPr>
          </a:pPr>
          <a:endParaRPr lang="es-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a:effectLst/>
  </c:spPr>
  <c:txPr>
    <a:bodyPr/>
    <a:lstStyle/>
    <a:p>
      <a:pPr>
        <a:defRPr/>
      </a:pPr>
      <a:endParaRPr lang="es-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2">
  <a:schemeClr val="accent2"/>
  <a:schemeClr val="accent4"/>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88">
  <cs:axisTitle>
    <cs:lnRef idx="0"/>
    <cs:fillRef idx="0"/>
    <cs:effectRef idx="0"/>
    <cs:fontRef idx="minor">
      <a:schemeClr val="dk1">
        <a:lumMod val="75000"/>
        <a:lumOff val="25000"/>
      </a:schemeClr>
    </cs:fontRef>
    <cs:defRPr sz="1197" b="1" kern="1200"/>
  </cs:axisTitle>
  <cs:categoryAxis>
    <cs:lnRef idx="0"/>
    <cs:fillRef idx="0"/>
    <cs:effectRef idx="0"/>
    <cs:fontRef idx="minor">
      <a:schemeClr val="dk1">
        <a:lumMod val="75000"/>
        <a:lumOff val="25000"/>
      </a:schemeClr>
    </cs:fontRef>
    <cs:spPr>
      <a:ln w="19050" cap="flat" cmpd="sng" algn="ctr">
        <a:solidFill>
          <a:schemeClr val="dk1">
            <a:lumMod val="75000"/>
            <a:lumOff val="25000"/>
          </a:schemeClr>
        </a:solidFill>
        <a:round/>
      </a:ln>
    </cs:spPr>
    <cs:defRPr sz="1197" kern="1200" cap="all" baseline="0"/>
  </cs:categoryAxis>
  <cs:chartArea>
    <cs:lnRef idx="0"/>
    <cs:fillRef idx="0"/>
    <cs:effectRef idx="0"/>
    <cs:fontRef idx="minor">
      <a:schemeClr val="dk1"/>
    </cs:fontRef>
    <cs: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cs:spPr>
    <cs:defRPr sz="1197" kern="1200"/>
  </cs:chartArea>
  <cs:dataLabel>
    <cs:lnRef idx="0"/>
    <cs:fillRef idx="0"/>
    <cs:effectRef idx="0"/>
    <cs:fontRef idx="minor">
      <a:schemeClr val="dk1">
        <a:lumMod val="75000"/>
        <a:lumOff val="25000"/>
      </a:schemeClr>
    </cs:fontRef>
    <cs:defRPr sz="1197" kern="1200"/>
  </cs:dataLabel>
  <cs:dataLabelCallout>
    <cs:lnRef idx="0"/>
    <cs:fillRef idx="0"/>
    <cs:effectRef idx="0"/>
    <cs:fontRef idx="minor">
      <a:schemeClr val="lt1"/>
    </cs:fontRef>
    <cs:spPr>
      <a:solidFill>
        <a:schemeClr val="dk1">
          <a:lumMod val="65000"/>
          <a:lumOff val="35000"/>
          <a:alpha val="75000"/>
        </a:schemeClr>
      </a:solidFill>
    </cs:spPr>
    <cs:defRPr sz="1197" b="1" kern="1200"/>
    <cs:bodyPr rot="0" spcFirstLastPara="1" vertOverflow="clip" horzOverflow="clip" vert="horz" wrap="square" lIns="36576" tIns="18288" rIns="36576" bIns="18288" anchor="ctr" anchorCtr="1">
      <a:spAutoFit/>
    </cs:bodyPr>
  </cs:dataLabelCallout>
  <cs:dataPoint>
    <cs:lnRef idx="0">
      <cs:styleClr val="auto"/>
    </cs:lnRef>
    <cs:fillRef idx="0">
      <cs:styleClr val="auto"/>
    </cs:fillRef>
    <cs:effectRef idx="0"/>
    <cs:fontRef idx="minor">
      <a:schemeClr val="dk1"/>
    </cs:fontRef>
    <cs:spPr>
      <a:solidFill>
        <a:schemeClr val="phClr">
          <a:alpha val="85000"/>
        </a:schemeClr>
      </a:solidFill>
      <a:ln w="9525" cap="flat" cmpd="sng" algn="ctr">
        <a:solidFill>
          <a:schemeClr val="phClr">
            <a:lumMod val="75000"/>
          </a:schemeClr>
        </a:solidFill>
        <a:round/>
      </a:ln>
    </cs:spPr>
  </cs:dataPoint>
  <cs:dataPoint3D>
    <cs:lnRef idx="0">
      <cs:styleClr val="auto"/>
    </cs:lnRef>
    <cs:fillRef idx="0">
      <cs:styleClr val="auto"/>
    </cs:fillRef>
    <cs:effectRef idx="0">
      <cs:styleClr val="auto"/>
    </cs:effectRef>
    <cs:fontRef idx="minor">
      <a:schemeClr val="dk1"/>
    </cs:fontRef>
    <cs:spPr>
      <a:solidFill>
        <a:schemeClr val="phClr">
          <a:alpha val="85000"/>
        </a:schemeClr>
      </a:solidFill>
      <a:ln w="9525" cap="flat" cmpd="sng" algn="ctr">
        <a:solidFill>
          <a:schemeClr val="phClr">
            <a:lumMod val="75000"/>
          </a:schemeClr>
        </a:solidFill>
        <a:round/>
      </a:ln>
    </cs:spPr>
  </cs:dataPoint3D>
  <cs:dataPointLine>
    <cs:lnRef idx="0">
      <cs:styleClr val="auto"/>
    </cs:lnRef>
    <cs:fillRef idx="0"/>
    <cs:effectRef idx="0"/>
    <cs:fontRef idx="minor">
      <a:schemeClr val="dk1"/>
    </cs:fontRef>
    <cs:spPr>
      <a:ln w="31750" cap="rnd">
        <a:solidFill>
          <a:schemeClr val="phClr">
            <a:alpha val="85000"/>
          </a:schemeClr>
        </a:solidFill>
        <a:round/>
      </a:ln>
    </cs:spPr>
  </cs:dataPointLine>
  <cs:dataPointMarker>
    <cs:lnRef idx="0"/>
    <cs:fillRef idx="0">
      <cs:styleClr val="auto"/>
    </cs:fillRef>
    <cs:effectRef idx="0"/>
    <cs:fontRef idx="minor">
      <a:schemeClr val="dk1"/>
    </cs:fontRef>
    <cs:spPr>
      <a:solidFill>
        <a:schemeClr val="phClr">
          <a:alpha val="85000"/>
        </a:schemeClr>
      </a:solidFill>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75000"/>
        <a:lumOff val="25000"/>
      </a:schemeClr>
    </cs:fontRef>
    <cs:spPr>
      <a:ln w="9525">
        <a:solidFill>
          <a:schemeClr val="dk1">
            <a:lumMod val="35000"/>
            <a:lumOff val="65000"/>
          </a:schemeClr>
        </a:solidFill>
      </a:ln>
    </cs:spPr>
    <cs:defRPr sz="1197" kern="1200"/>
  </cs:dataTable>
  <cs:downBar>
    <cs:lnRef idx="0"/>
    <cs:fillRef idx="0"/>
    <cs:effectRef idx="0"/>
    <cs:fontRef idx="minor">
      <a:schemeClr val="dk1"/>
    </cs:fontRef>
    <cs:spPr>
      <a:solidFill>
        <a:schemeClr val="dk1">
          <a:lumMod val="50000"/>
          <a:lumOff val="50000"/>
        </a:schemeClr>
      </a:solidFill>
      <a:ln w="9525">
        <a:solidFill>
          <a:schemeClr val="dk1">
            <a:lumMod val="65000"/>
            <a:lumOff val="35000"/>
          </a:schemeClr>
        </a:solidFill>
      </a:ln>
    </cs:spPr>
  </cs:downBar>
  <cs:dropLine>
    <cs:lnRef idx="0"/>
    <cs:fillRef idx="0"/>
    <cs:effectRef idx="0"/>
    <cs:fontRef idx="minor">
      <a:schemeClr val="dk1"/>
    </cs:fontRef>
    <cs:spPr>
      <a:ln w="9525">
        <a:solidFill>
          <a:schemeClr val="dk1">
            <a:lumMod val="35000"/>
            <a:lumOff val="65000"/>
          </a:schemeClr>
        </a:solidFill>
        <a:prstDash val="dash"/>
      </a:ln>
    </cs:spPr>
  </cs:dropLine>
  <cs:errorBar>
    <cs:lnRef idx="0"/>
    <cs:fillRef idx="0"/>
    <cs:effectRef idx="0"/>
    <cs:fontRef idx="minor">
      <a:schemeClr val="dk1"/>
    </cs:fontRef>
    <cs:spPr>
      <a:ln w="9525">
        <a:solidFill>
          <a:schemeClr val="dk1">
            <a:lumMod val="65000"/>
            <a:lumOff val="35000"/>
          </a:schemeClr>
        </a:solidFill>
        <a:round/>
      </a:ln>
    </cs:spPr>
  </cs:errorBar>
  <cs:floor>
    <cs:lnRef idx="0"/>
    <cs:fillRef idx="0"/>
    <cs:effectRef idx="0"/>
    <cs:fontRef idx="minor">
      <a:schemeClr val="dk1"/>
    </cs:fontRef>
    <cs:spPr>
      <a:solidFill>
        <a:schemeClr val="lt1">
          <a:lumMod val="95000"/>
        </a:schemeClr>
      </a:solidFill>
      <a:sp3d/>
    </cs:spPr>
  </cs:floor>
  <cs:gridlineMajor>
    <cs:lnRef idx="0"/>
    <cs:fillRef idx="0"/>
    <cs:effectRef idx="0"/>
    <cs:fontRef idx="minor">
      <a:schemeClr val="dk1"/>
    </cs:fontRef>
    <cs:spPr>
      <a:ln w="9525" cap="flat" cmpd="sng" algn="ctr">
        <a:solidFill>
          <a:schemeClr val="dk1">
            <a:lumMod val="15000"/>
            <a:lumOff val="85000"/>
          </a:schemeClr>
        </a:solidFill>
        <a:round/>
      </a:ln>
    </cs:spPr>
  </cs:gridlineMajor>
  <cs:gridlineMinor>
    <cs:lnRef idx="0"/>
    <cs:fillRef idx="0"/>
    <cs:effectRef idx="0"/>
    <cs:fontRef idx="minor">
      <a:schemeClr val="dk1"/>
    </cs:fontRef>
    <cs:spPr>
      <a:ln w="9525" cap="flat" cmpd="sng" algn="ctr">
        <a:solidFill>
          <a:schemeClr val="dk1">
            <a:lumMod val="5000"/>
            <a:lumOff val="95000"/>
          </a:schemeClr>
        </a:solidFill>
        <a:round/>
      </a:ln>
    </cs:spPr>
  </cs:gridlineMinor>
  <cs:hiLoLine>
    <cs:lnRef idx="0"/>
    <cs:fillRef idx="0"/>
    <cs:effectRef idx="0"/>
    <cs:fontRef idx="minor">
      <a:schemeClr val="dk1"/>
    </cs:fontRef>
    <cs:spPr>
      <a:ln w="9525">
        <a:solidFill>
          <a:schemeClr val="dk1">
            <a:lumMod val="35000"/>
            <a:lumOff val="65000"/>
          </a:schemeClr>
        </a:solidFill>
        <a:prstDash val="dash"/>
      </a:ln>
    </cs:spPr>
  </cs:hiLoLine>
  <cs:leaderLine>
    <cs:lnRef idx="0"/>
    <cs:fillRef idx="0"/>
    <cs:effectRef idx="0"/>
    <cs:fontRef idx="minor">
      <a:schemeClr val="dk1"/>
    </cs:fontRef>
    <cs:spPr>
      <a:ln w="9525">
        <a:solidFill>
          <a:schemeClr val="dk1">
            <a:lumMod val="50000"/>
            <a:lumOff val="50000"/>
          </a:schemeClr>
        </a:solidFill>
      </a:ln>
    </cs:spPr>
  </cs:leaderLine>
  <cs:legend>
    <cs:lnRef idx="0"/>
    <cs:fillRef idx="0"/>
    <cs:effectRef idx="0"/>
    <cs:fontRef idx="minor">
      <a:schemeClr val="dk1">
        <a:lumMod val="75000"/>
        <a:lumOff val="25000"/>
      </a:schemeClr>
    </cs:fontRef>
    <cs:spPr>
      <a:solidFill>
        <a:schemeClr val="lt1">
          <a:lumMod val="95000"/>
          <a:alpha val="39000"/>
        </a:schemeClr>
      </a:solidFill>
    </cs:spPr>
    <cs:defRPr sz="1197" kern="1200"/>
  </cs:legend>
  <cs:plotArea>
    <cs:lnRef idx="0"/>
    <cs:fillRef idx="0"/>
    <cs:effectRef idx="0"/>
    <cs:fontRef idx="minor">
      <a:schemeClr val="dk1"/>
    </cs:fontRef>
  </cs:plotArea>
  <cs:plotArea3D>
    <cs:lnRef idx="0"/>
    <cs:fillRef idx="0"/>
    <cs:effectRef idx="0"/>
    <cs:fontRef idx="minor">
      <a:schemeClr val="dk1"/>
    </cs:fontRef>
  </cs:plotArea3D>
  <cs:seriesAxis>
    <cs:lnRef idx="0"/>
    <cs:fillRef idx="0"/>
    <cs:effectRef idx="0"/>
    <cs:fontRef idx="minor">
      <a:schemeClr val="dk1">
        <a:lumMod val="75000"/>
        <a:lumOff val="25000"/>
      </a:schemeClr>
    </cs:fontRef>
    <cs:spPr/>
    <cs:defRPr sz="1197" kern="1200"/>
  </cs:seriesAxis>
  <cs:seriesLine>
    <cs:lnRef idx="0"/>
    <cs:fillRef idx="0"/>
    <cs:effectRef idx="0"/>
    <cs:fontRef idx="minor">
      <a:schemeClr val="dk1"/>
    </cs:fontRef>
    <cs:spPr>
      <a:ln w="9525">
        <a:solidFill>
          <a:schemeClr val="dk1">
            <a:lumMod val="50000"/>
            <a:lumOff val="50000"/>
          </a:schemeClr>
        </a:solidFill>
        <a:round/>
      </a:ln>
    </cs:spPr>
  </cs:seriesLine>
  <cs:title>
    <cs:lnRef idx="0"/>
    <cs:fillRef idx="0"/>
    <cs:effectRef idx="0"/>
    <cs:fontRef idx="minor">
      <a:schemeClr val="dk1">
        <a:lumMod val="75000"/>
        <a:lumOff val="25000"/>
      </a:schemeClr>
    </cs:fontRef>
    <cs:defRPr sz="2200" b="1" kern="120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dk1">
        <a:lumMod val="75000"/>
        <a:lumOff val="25000"/>
      </a:schemeClr>
    </cs:fontRef>
    <cs:defRPr sz="1197" kern="1200"/>
  </cs:trendlineLabel>
  <cs:upBar>
    <cs:lnRef idx="0"/>
    <cs:fillRef idx="0"/>
    <cs:effectRef idx="0"/>
    <cs:fontRef idx="minor">
      <a:schemeClr val="dk1"/>
    </cs:fontRef>
    <cs:spPr>
      <a:solidFill>
        <a:schemeClr val="lt1"/>
      </a:solidFill>
      <a:ln w="9525">
        <a:solidFill>
          <a:schemeClr val="dk1">
            <a:lumMod val="65000"/>
            <a:lumOff val="35000"/>
          </a:schemeClr>
        </a:solidFill>
      </a:ln>
    </cs:spPr>
  </cs:upBar>
  <cs:valueAxis>
    <cs:lnRef idx="0"/>
    <cs:fillRef idx="0"/>
    <cs:effectRef idx="0"/>
    <cs:fontRef idx="minor">
      <a:schemeClr val="dk1">
        <a:lumMod val="75000"/>
        <a:lumOff val="25000"/>
      </a:schemeClr>
    </cs:fontRef>
    <cs:spPr>
      <a:ln>
        <a:noFill/>
      </a:ln>
    </cs:spPr>
    <cs:defRPr sz="1197" kern="1200"/>
  </cs:valueAxis>
  <cs:wall>
    <cs:lnRef idx="0"/>
    <cs:fillRef idx="0"/>
    <cs:effectRef idx="0"/>
    <cs:fontRef idx="minor">
      <a:schemeClr val="dk1"/>
    </cs:fontRef>
  </cs:wall>
</cs:chartStyle>
</file>

<file path=ppt/charts/style2.xml><?xml version="1.0" encoding="utf-8"?>
<cs:chartStyle xmlns:cs="http://schemas.microsoft.com/office/drawing/2012/chartStyle" xmlns:a="http://schemas.openxmlformats.org/drawingml/2006/main" id="288">
  <cs:axisTitle>
    <cs:lnRef idx="0"/>
    <cs:fillRef idx="0"/>
    <cs:effectRef idx="0"/>
    <cs:fontRef idx="minor">
      <a:schemeClr val="dk1">
        <a:lumMod val="75000"/>
        <a:lumOff val="25000"/>
      </a:schemeClr>
    </cs:fontRef>
    <cs:defRPr sz="1197" b="1" kern="1200"/>
  </cs:axisTitle>
  <cs:categoryAxis>
    <cs:lnRef idx="0"/>
    <cs:fillRef idx="0"/>
    <cs:effectRef idx="0"/>
    <cs:fontRef idx="minor">
      <a:schemeClr val="dk1">
        <a:lumMod val="75000"/>
        <a:lumOff val="25000"/>
      </a:schemeClr>
    </cs:fontRef>
    <cs:spPr>
      <a:ln w="19050" cap="flat" cmpd="sng" algn="ctr">
        <a:solidFill>
          <a:schemeClr val="dk1">
            <a:lumMod val="75000"/>
            <a:lumOff val="25000"/>
          </a:schemeClr>
        </a:solidFill>
        <a:round/>
      </a:ln>
    </cs:spPr>
    <cs:defRPr sz="1197" kern="1200" cap="all" baseline="0"/>
  </cs:categoryAxis>
  <cs:chartArea>
    <cs:lnRef idx="0"/>
    <cs:fillRef idx="0"/>
    <cs:effectRef idx="0"/>
    <cs:fontRef idx="minor">
      <a:schemeClr val="dk1"/>
    </cs:fontRef>
    <cs: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cs:spPr>
    <cs:defRPr sz="1197" kern="1200"/>
  </cs:chartArea>
  <cs:dataLabel>
    <cs:lnRef idx="0"/>
    <cs:fillRef idx="0"/>
    <cs:effectRef idx="0"/>
    <cs:fontRef idx="minor">
      <a:schemeClr val="dk1">
        <a:lumMod val="75000"/>
        <a:lumOff val="25000"/>
      </a:schemeClr>
    </cs:fontRef>
    <cs:defRPr sz="1197" kern="1200"/>
  </cs:dataLabel>
  <cs:dataLabelCallout>
    <cs:lnRef idx="0"/>
    <cs:fillRef idx="0"/>
    <cs:effectRef idx="0"/>
    <cs:fontRef idx="minor">
      <a:schemeClr val="lt1"/>
    </cs:fontRef>
    <cs:spPr>
      <a:solidFill>
        <a:schemeClr val="dk1">
          <a:lumMod val="65000"/>
          <a:lumOff val="35000"/>
          <a:alpha val="75000"/>
        </a:schemeClr>
      </a:solidFill>
    </cs:spPr>
    <cs:defRPr sz="1197" b="1" kern="1200"/>
    <cs:bodyPr rot="0" spcFirstLastPara="1" vertOverflow="clip" horzOverflow="clip" vert="horz" wrap="square" lIns="36576" tIns="18288" rIns="36576" bIns="18288" anchor="ctr" anchorCtr="1">
      <a:spAutoFit/>
    </cs:bodyPr>
  </cs:dataLabelCallout>
  <cs:dataPoint>
    <cs:lnRef idx="0">
      <cs:styleClr val="auto"/>
    </cs:lnRef>
    <cs:fillRef idx="0">
      <cs:styleClr val="auto"/>
    </cs:fillRef>
    <cs:effectRef idx="0"/>
    <cs:fontRef idx="minor">
      <a:schemeClr val="dk1"/>
    </cs:fontRef>
    <cs:spPr>
      <a:solidFill>
        <a:schemeClr val="phClr">
          <a:alpha val="85000"/>
        </a:schemeClr>
      </a:solidFill>
      <a:ln w="9525" cap="flat" cmpd="sng" algn="ctr">
        <a:solidFill>
          <a:schemeClr val="phClr">
            <a:lumMod val="75000"/>
          </a:schemeClr>
        </a:solidFill>
        <a:round/>
      </a:ln>
    </cs:spPr>
  </cs:dataPoint>
  <cs:dataPoint3D>
    <cs:lnRef idx="0">
      <cs:styleClr val="auto"/>
    </cs:lnRef>
    <cs:fillRef idx="0">
      <cs:styleClr val="auto"/>
    </cs:fillRef>
    <cs:effectRef idx="0">
      <cs:styleClr val="auto"/>
    </cs:effectRef>
    <cs:fontRef idx="minor">
      <a:schemeClr val="dk1"/>
    </cs:fontRef>
    <cs:spPr>
      <a:solidFill>
        <a:schemeClr val="phClr">
          <a:alpha val="85000"/>
        </a:schemeClr>
      </a:solidFill>
      <a:ln w="9525" cap="flat" cmpd="sng" algn="ctr">
        <a:solidFill>
          <a:schemeClr val="phClr">
            <a:lumMod val="75000"/>
          </a:schemeClr>
        </a:solidFill>
        <a:round/>
      </a:ln>
    </cs:spPr>
  </cs:dataPoint3D>
  <cs:dataPointLine>
    <cs:lnRef idx="0">
      <cs:styleClr val="auto"/>
    </cs:lnRef>
    <cs:fillRef idx="0"/>
    <cs:effectRef idx="0"/>
    <cs:fontRef idx="minor">
      <a:schemeClr val="dk1"/>
    </cs:fontRef>
    <cs:spPr>
      <a:ln w="31750" cap="rnd">
        <a:solidFill>
          <a:schemeClr val="phClr">
            <a:alpha val="85000"/>
          </a:schemeClr>
        </a:solidFill>
        <a:round/>
      </a:ln>
    </cs:spPr>
  </cs:dataPointLine>
  <cs:dataPointMarker>
    <cs:lnRef idx="0"/>
    <cs:fillRef idx="0">
      <cs:styleClr val="auto"/>
    </cs:fillRef>
    <cs:effectRef idx="0"/>
    <cs:fontRef idx="minor">
      <a:schemeClr val="dk1"/>
    </cs:fontRef>
    <cs:spPr>
      <a:solidFill>
        <a:schemeClr val="phClr">
          <a:alpha val="85000"/>
        </a:schemeClr>
      </a:solidFill>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75000"/>
        <a:lumOff val="25000"/>
      </a:schemeClr>
    </cs:fontRef>
    <cs:spPr>
      <a:ln w="9525">
        <a:solidFill>
          <a:schemeClr val="dk1">
            <a:lumMod val="35000"/>
            <a:lumOff val="65000"/>
          </a:schemeClr>
        </a:solidFill>
      </a:ln>
    </cs:spPr>
    <cs:defRPr sz="1197" kern="1200"/>
  </cs:dataTable>
  <cs:downBar>
    <cs:lnRef idx="0"/>
    <cs:fillRef idx="0"/>
    <cs:effectRef idx="0"/>
    <cs:fontRef idx="minor">
      <a:schemeClr val="dk1"/>
    </cs:fontRef>
    <cs:spPr>
      <a:solidFill>
        <a:schemeClr val="dk1">
          <a:lumMod val="50000"/>
          <a:lumOff val="50000"/>
        </a:schemeClr>
      </a:solidFill>
      <a:ln w="9525">
        <a:solidFill>
          <a:schemeClr val="dk1">
            <a:lumMod val="65000"/>
            <a:lumOff val="35000"/>
          </a:schemeClr>
        </a:solidFill>
      </a:ln>
    </cs:spPr>
  </cs:downBar>
  <cs:dropLine>
    <cs:lnRef idx="0"/>
    <cs:fillRef idx="0"/>
    <cs:effectRef idx="0"/>
    <cs:fontRef idx="minor">
      <a:schemeClr val="dk1"/>
    </cs:fontRef>
    <cs:spPr>
      <a:ln w="9525">
        <a:solidFill>
          <a:schemeClr val="dk1">
            <a:lumMod val="35000"/>
            <a:lumOff val="65000"/>
          </a:schemeClr>
        </a:solidFill>
        <a:prstDash val="dash"/>
      </a:ln>
    </cs:spPr>
  </cs:dropLine>
  <cs:errorBar>
    <cs:lnRef idx="0"/>
    <cs:fillRef idx="0"/>
    <cs:effectRef idx="0"/>
    <cs:fontRef idx="minor">
      <a:schemeClr val="dk1"/>
    </cs:fontRef>
    <cs:spPr>
      <a:ln w="9525">
        <a:solidFill>
          <a:schemeClr val="dk1">
            <a:lumMod val="65000"/>
            <a:lumOff val="35000"/>
          </a:schemeClr>
        </a:solidFill>
        <a:round/>
      </a:ln>
    </cs:spPr>
  </cs:errorBar>
  <cs:floor>
    <cs:lnRef idx="0"/>
    <cs:fillRef idx="0"/>
    <cs:effectRef idx="0"/>
    <cs:fontRef idx="minor">
      <a:schemeClr val="dk1"/>
    </cs:fontRef>
    <cs:spPr>
      <a:solidFill>
        <a:schemeClr val="lt1">
          <a:lumMod val="95000"/>
        </a:schemeClr>
      </a:solidFill>
      <a:sp3d/>
    </cs:spPr>
  </cs:floor>
  <cs:gridlineMajor>
    <cs:lnRef idx="0"/>
    <cs:fillRef idx="0"/>
    <cs:effectRef idx="0"/>
    <cs:fontRef idx="minor">
      <a:schemeClr val="dk1"/>
    </cs:fontRef>
    <cs:spPr>
      <a:ln w="9525" cap="flat" cmpd="sng" algn="ctr">
        <a:solidFill>
          <a:schemeClr val="dk1">
            <a:lumMod val="15000"/>
            <a:lumOff val="85000"/>
          </a:schemeClr>
        </a:solidFill>
        <a:round/>
      </a:ln>
    </cs:spPr>
  </cs:gridlineMajor>
  <cs:gridlineMinor>
    <cs:lnRef idx="0"/>
    <cs:fillRef idx="0"/>
    <cs:effectRef idx="0"/>
    <cs:fontRef idx="minor">
      <a:schemeClr val="dk1"/>
    </cs:fontRef>
    <cs:spPr>
      <a:ln w="9525" cap="flat" cmpd="sng" algn="ctr">
        <a:solidFill>
          <a:schemeClr val="dk1">
            <a:lumMod val="5000"/>
            <a:lumOff val="95000"/>
          </a:schemeClr>
        </a:solidFill>
        <a:round/>
      </a:ln>
    </cs:spPr>
  </cs:gridlineMinor>
  <cs:hiLoLine>
    <cs:lnRef idx="0"/>
    <cs:fillRef idx="0"/>
    <cs:effectRef idx="0"/>
    <cs:fontRef idx="minor">
      <a:schemeClr val="dk1"/>
    </cs:fontRef>
    <cs:spPr>
      <a:ln w="9525">
        <a:solidFill>
          <a:schemeClr val="dk1">
            <a:lumMod val="35000"/>
            <a:lumOff val="65000"/>
          </a:schemeClr>
        </a:solidFill>
        <a:prstDash val="dash"/>
      </a:ln>
    </cs:spPr>
  </cs:hiLoLine>
  <cs:leaderLine>
    <cs:lnRef idx="0"/>
    <cs:fillRef idx="0"/>
    <cs:effectRef idx="0"/>
    <cs:fontRef idx="minor">
      <a:schemeClr val="dk1"/>
    </cs:fontRef>
    <cs:spPr>
      <a:ln w="9525">
        <a:solidFill>
          <a:schemeClr val="dk1">
            <a:lumMod val="50000"/>
            <a:lumOff val="50000"/>
          </a:schemeClr>
        </a:solidFill>
      </a:ln>
    </cs:spPr>
  </cs:leaderLine>
  <cs:legend>
    <cs:lnRef idx="0"/>
    <cs:fillRef idx="0"/>
    <cs:effectRef idx="0"/>
    <cs:fontRef idx="minor">
      <a:schemeClr val="dk1">
        <a:lumMod val="75000"/>
        <a:lumOff val="25000"/>
      </a:schemeClr>
    </cs:fontRef>
    <cs:spPr>
      <a:solidFill>
        <a:schemeClr val="lt1">
          <a:lumMod val="95000"/>
          <a:alpha val="39000"/>
        </a:schemeClr>
      </a:solidFill>
    </cs:spPr>
    <cs:defRPr sz="1197" kern="1200"/>
  </cs:legend>
  <cs:plotArea>
    <cs:lnRef idx="0"/>
    <cs:fillRef idx="0"/>
    <cs:effectRef idx="0"/>
    <cs:fontRef idx="minor">
      <a:schemeClr val="dk1"/>
    </cs:fontRef>
  </cs:plotArea>
  <cs:plotArea3D>
    <cs:lnRef idx="0"/>
    <cs:fillRef idx="0"/>
    <cs:effectRef idx="0"/>
    <cs:fontRef idx="minor">
      <a:schemeClr val="dk1"/>
    </cs:fontRef>
  </cs:plotArea3D>
  <cs:seriesAxis>
    <cs:lnRef idx="0"/>
    <cs:fillRef idx="0"/>
    <cs:effectRef idx="0"/>
    <cs:fontRef idx="minor">
      <a:schemeClr val="dk1">
        <a:lumMod val="75000"/>
        <a:lumOff val="25000"/>
      </a:schemeClr>
    </cs:fontRef>
    <cs:spPr/>
    <cs:defRPr sz="1197" kern="1200"/>
  </cs:seriesAxis>
  <cs:seriesLine>
    <cs:lnRef idx="0"/>
    <cs:fillRef idx="0"/>
    <cs:effectRef idx="0"/>
    <cs:fontRef idx="minor">
      <a:schemeClr val="dk1"/>
    </cs:fontRef>
    <cs:spPr>
      <a:ln w="9525">
        <a:solidFill>
          <a:schemeClr val="dk1">
            <a:lumMod val="50000"/>
            <a:lumOff val="50000"/>
          </a:schemeClr>
        </a:solidFill>
        <a:round/>
      </a:ln>
    </cs:spPr>
  </cs:seriesLine>
  <cs:title>
    <cs:lnRef idx="0"/>
    <cs:fillRef idx="0"/>
    <cs:effectRef idx="0"/>
    <cs:fontRef idx="minor">
      <a:schemeClr val="dk1">
        <a:lumMod val="75000"/>
        <a:lumOff val="25000"/>
      </a:schemeClr>
    </cs:fontRef>
    <cs:defRPr sz="2200" b="1" kern="120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dk1">
        <a:lumMod val="75000"/>
        <a:lumOff val="25000"/>
      </a:schemeClr>
    </cs:fontRef>
    <cs:defRPr sz="1197" kern="1200"/>
  </cs:trendlineLabel>
  <cs:upBar>
    <cs:lnRef idx="0"/>
    <cs:fillRef idx="0"/>
    <cs:effectRef idx="0"/>
    <cs:fontRef idx="minor">
      <a:schemeClr val="dk1"/>
    </cs:fontRef>
    <cs:spPr>
      <a:solidFill>
        <a:schemeClr val="lt1"/>
      </a:solidFill>
      <a:ln w="9525">
        <a:solidFill>
          <a:schemeClr val="dk1">
            <a:lumMod val="65000"/>
            <a:lumOff val="35000"/>
          </a:schemeClr>
        </a:solidFill>
      </a:ln>
    </cs:spPr>
  </cs:upBar>
  <cs:valueAxis>
    <cs:lnRef idx="0"/>
    <cs:fillRef idx="0"/>
    <cs:effectRef idx="0"/>
    <cs:fontRef idx="minor">
      <a:schemeClr val="dk1">
        <a:lumMod val="75000"/>
        <a:lumOff val="25000"/>
      </a:schemeClr>
    </cs:fontRef>
    <cs:spPr>
      <a:ln>
        <a:noFill/>
      </a:ln>
    </cs:spPr>
    <cs:defRPr sz="1197" kern="1200"/>
  </cs:valueAxis>
  <cs:wall>
    <cs:lnRef idx="0"/>
    <cs:fillRef idx="0"/>
    <cs:effectRef idx="0"/>
    <cs:fontRef idx="minor">
      <a:schemeClr val="dk1"/>
    </cs:fontRef>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s-PA"/>
          </a:p>
        </p:txBody>
      </p:sp>
      <p:sp>
        <p:nvSpPr>
          <p:cNvPr id="3" name="Marcador de fech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82B5F9F-65A9-D444-A007-D9D756A040FD}" type="datetimeFigureOut">
              <a:rPr lang="es-PA" smtClean="0"/>
              <a:t>07/06/2022</a:t>
            </a:fld>
            <a:endParaRPr lang="es-PA"/>
          </a:p>
        </p:txBody>
      </p:sp>
      <p:sp>
        <p:nvSpPr>
          <p:cNvPr id="4" name="Marcador de imagen d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s-PA"/>
          </a:p>
        </p:txBody>
      </p:sp>
      <p:sp>
        <p:nvSpPr>
          <p:cNvPr id="5" name="Marcador de nota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endParaRPr lang="es-PA"/>
          </a:p>
        </p:txBody>
      </p:sp>
      <p:sp>
        <p:nvSpPr>
          <p:cNvPr id="6" name="Marcador de pie de pá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s-PA"/>
          </a:p>
        </p:txBody>
      </p:sp>
      <p:sp>
        <p:nvSpPr>
          <p:cNvPr id="7" name="Marcador de número de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3E4138B-47C0-E041-9FD1-35BD77777B96}" type="slidenum">
              <a:rPr lang="es-PA" smtClean="0"/>
              <a:t>‹Nº›</a:t>
            </a:fld>
            <a:endParaRPr lang="es-PA"/>
          </a:p>
        </p:txBody>
      </p:sp>
    </p:spTree>
    <p:extLst>
      <p:ext uri="{BB962C8B-B14F-4D97-AF65-F5344CB8AC3E}">
        <p14:creationId xmlns:p14="http://schemas.microsoft.com/office/powerpoint/2010/main" val="363934894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 /><Relationship Id="rId1" Type="http://schemas.openxmlformats.org/officeDocument/2006/relationships/notesMaster" Target="../notesMasters/notesMaster1.xml" /></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 /><Relationship Id="rId1" Type="http://schemas.openxmlformats.org/officeDocument/2006/relationships/notesMaster" Target="../notesMasters/notesMaster1.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s-NI" b="1" dirty="0"/>
              <a:t>¿Qué</a:t>
            </a:r>
            <a:r>
              <a:rPr lang="es-NI" b="1" baseline="0" dirty="0"/>
              <a:t> mide la subalimentación?</a:t>
            </a:r>
          </a:p>
          <a:p>
            <a:pPr marL="0" marR="0" lvl="0" indent="0" algn="l" defTabSz="914400" rtl="0" eaLnBrk="1" fontAlgn="auto" latinLnBrk="0" hangingPunct="1">
              <a:lnSpc>
                <a:spcPct val="100000"/>
              </a:lnSpc>
              <a:spcBef>
                <a:spcPts val="0"/>
              </a:spcBef>
              <a:spcAft>
                <a:spcPts val="0"/>
              </a:spcAft>
              <a:buClrTx/>
              <a:buSzTx/>
              <a:buFontTx/>
              <a:buNone/>
              <a:tabLst/>
              <a:defRPr/>
            </a:pPr>
            <a:endParaRPr lang="es-NI" b="1" baseline="0" dirty="0"/>
          </a:p>
          <a:p>
            <a:pPr marL="0" marR="0" lvl="0" indent="0" algn="l" defTabSz="914400" rtl="0" eaLnBrk="1" fontAlgn="auto" latinLnBrk="0" hangingPunct="1">
              <a:lnSpc>
                <a:spcPct val="100000"/>
              </a:lnSpc>
              <a:spcBef>
                <a:spcPts val="0"/>
              </a:spcBef>
              <a:spcAft>
                <a:spcPts val="0"/>
              </a:spcAft>
              <a:buClrTx/>
              <a:buSzTx/>
              <a:buFontTx/>
              <a:buNone/>
              <a:tabLst/>
              <a:defRPr/>
            </a:pPr>
            <a:r>
              <a:rPr lang="es-NI" baseline="0" dirty="0"/>
              <a:t> </a:t>
            </a:r>
            <a:r>
              <a:rPr lang="es-NI" sz="1200" dirty="0">
                <a:solidFill>
                  <a:schemeClr val="bg1"/>
                </a:solidFill>
                <a:latin typeface="Franklin Gothic Medium Cond"/>
              </a:rPr>
              <a:t>Estimación del total de la población que no puede acceder de alimentos suficientes para satisfacer las necesidades energéticas para llevar una vida sana y activa durante un año. Realizada con 3 parámetros: </a:t>
            </a:r>
            <a:r>
              <a:rPr lang="es-NI" sz="1200" b="1" dirty="0">
                <a:solidFill>
                  <a:schemeClr val="bg1"/>
                </a:solidFill>
                <a:effectLst>
                  <a:outerShdw blurRad="38100" dist="38100" dir="2700000" algn="tl">
                    <a:srgbClr val="000000">
                      <a:alpha val="43137"/>
                    </a:srgbClr>
                  </a:outerShdw>
                </a:effectLst>
                <a:latin typeface="Franklin Gothic Medium Cond"/>
              </a:rPr>
              <a:t>consumo promedio de energía alimentaria, coeficientes de variación que dan cuenta de la desigualdad en el consumo de energía alimentaria y umbral de consumo de energía mínimo necesario</a:t>
            </a:r>
            <a:r>
              <a:rPr lang="es-NI" sz="1200" dirty="0">
                <a:solidFill>
                  <a:schemeClr val="bg1"/>
                </a:solidFill>
                <a:latin typeface="Franklin Gothic Medium Cond"/>
              </a:rPr>
              <a:t> para llevar una vida saludable. Corresponde la probabilidad acumulada de que el consumo de energía alimentaria habitual se encuentre por debajo del umbral del consumo mínimo energético para un individuo promedio representativo de la población.</a:t>
            </a:r>
          </a:p>
          <a:p>
            <a:pPr marL="0" marR="0" lvl="0" indent="0" algn="l" defTabSz="914400" rtl="0" eaLnBrk="1" fontAlgn="auto" latinLnBrk="0" hangingPunct="1">
              <a:lnSpc>
                <a:spcPct val="100000"/>
              </a:lnSpc>
              <a:spcBef>
                <a:spcPts val="0"/>
              </a:spcBef>
              <a:spcAft>
                <a:spcPts val="0"/>
              </a:spcAft>
              <a:buClrTx/>
              <a:buSzTx/>
              <a:buFontTx/>
              <a:buNone/>
              <a:tabLst/>
              <a:defRPr/>
            </a:pPr>
            <a:endParaRPr lang="es-NI" sz="1200" dirty="0">
              <a:solidFill>
                <a:schemeClr val="bg1"/>
              </a:solidFill>
              <a:latin typeface="Franklin Gothic Medium Cond"/>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s-NI" sz="1200" dirty="0">
                <a:solidFill>
                  <a:schemeClr val="bg1"/>
                </a:solidFill>
                <a:latin typeface="Franklin Gothic Medium Cond"/>
              </a:rPr>
              <a:t>Más</a:t>
            </a:r>
            <a:r>
              <a:rPr lang="es-NI" sz="1200" baseline="0" dirty="0">
                <a:solidFill>
                  <a:schemeClr val="bg1"/>
                </a:solidFill>
                <a:latin typeface="Franklin Gothic Medium Cond"/>
              </a:rPr>
              <a:t> detalle del Suministro de energía utilizado en la estimación de la prevalencia de la subalimentación (kcal/promedio/día) (promedio de 3 años 2018-2020) Ver: https://www.fao.org/faostat/es/#data/FS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s-NI" sz="1200" dirty="0">
              <a:solidFill>
                <a:schemeClr val="bg1"/>
              </a:solidFill>
              <a:latin typeface="Franklin Gothic Medium Cond"/>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s-NI" sz="1200" dirty="0">
              <a:solidFill>
                <a:schemeClr val="bg1"/>
              </a:solidFill>
              <a:latin typeface="Franklin Gothic Medium Cond"/>
            </a:endParaRPr>
          </a:p>
          <a:p>
            <a:endParaRPr lang="es-NI" dirty="0"/>
          </a:p>
        </p:txBody>
      </p:sp>
      <p:sp>
        <p:nvSpPr>
          <p:cNvPr id="4" name="Slide Number Placeholder 3"/>
          <p:cNvSpPr>
            <a:spLocks noGrp="1"/>
          </p:cNvSpPr>
          <p:nvPr>
            <p:ph type="sldNum" sz="quarter" idx="10"/>
          </p:nvPr>
        </p:nvSpPr>
        <p:spPr/>
        <p:txBody>
          <a:bodyPr/>
          <a:lstStyle/>
          <a:p>
            <a:fld id="{C3E4138B-47C0-E041-9FD1-35BD77777B96}" type="slidenum">
              <a:rPr lang="es-PA" smtClean="0"/>
              <a:t>2</a:t>
            </a:fld>
            <a:endParaRPr lang="es-PA"/>
          </a:p>
        </p:txBody>
      </p:sp>
    </p:spTree>
    <p:extLst>
      <p:ext uri="{BB962C8B-B14F-4D97-AF65-F5344CB8AC3E}">
        <p14:creationId xmlns:p14="http://schemas.microsoft.com/office/powerpoint/2010/main" val="150029883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s-NI" dirty="0"/>
          </a:p>
        </p:txBody>
      </p:sp>
      <p:sp>
        <p:nvSpPr>
          <p:cNvPr id="4" name="Slide Number Placeholder 3"/>
          <p:cNvSpPr>
            <a:spLocks noGrp="1"/>
          </p:cNvSpPr>
          <p:nvPr>
            <p:ph type="sldNum" sz="quarter" idx="10"/>
          </p:nvPr>
        </p:nvSpPr>
        <p:spPr/>
        <p:txBody>
          <a:bodyPr/>
          <a:lstStyle/>
          <a:p>
            <a:fld id="{C3E4138B-47C0-E041-9FD1-35BD77777B96}" type="slidenum">
              <a:rPr lang="es-PA" smtClean="0"/>
              <a:t>5</a:t>
            </a:fld>
            <a:endParaRPr lang="es-PA"/>
          </a:p>
        </p:txBody>
      </p:sp>
    </p:spTree>
    <p:extLst>
      <p:ext uri="{BB962C8B-B14F-4D97-AF65-F5344CB8AC3E}">
        <p14:creationId xmlns:p14="http://schemas.microsoft.com/office/powerpoint/2010/main" val="34190920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973711B-84A9-463A-5AD5-0627A9ED8721}"/>
              </a:ext>
            </a:extLst>
          </p:cNvPr>
          <p:cNvSpPr>
            <a:spLocks noGrp="1"/>
          </p:cNvSpPr>
          <p:nvPr>
            <p:ph type="ctrTitle"/>
          </p:nvPr>
        </p:nvSpPr>
        <p:spPr>
          <a:xfrm>
            <a:off x="1524000" y="1122363"/>
            <a:ext cx="9144000" cy="2387600"/>
          </a:xfrm>
        </p:spPr>
        <p:txBody>
          <a:bodyPr anchor="b"/>
          <a:lstStyle>
            <a:lvl1pPr algn="ctr">
              <a:defRPr sz="6000"/>
            </a:lvl1pPr>
          </a:lstStyle>
          <a:p>
            <a:r>
              <a:rPr lang="es-MX"/>
              <a:t>Haz clic para modificar el estilo de título del patrón</a:t>
            </a:r>
            <a:endParaRPr lang="es-PA"/>
          </a:p>
        </p:txBody>
      </p:sp>
      <p:sp>
        <p:nvSpPr>
          <p:cNvPr id="3" name="Subtítulo 2">
            <a:extLst>
              <a:ext uri="{FF2B5EF4-FFF2-40B4-BE49-F238E27FC236}">
                <a16:creationId xmlns:a16="http://schemas.microsoft.com/office/drawing/2014/main" id="{87465BB1-AEC6-E356-5147-76A19044C6B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MX"/>
              <a:t>Haz clic para editar el estilo de subtítulo del patrón</a:t>
            </a:r>
            <a:endParaRPr lang="es-PA"/>
          </a:p>
        </p:txBody>
      </p:sp>
      <p:sp>
        <p:nvSpPr>
          <p:cNvPr id="4" name="Marcador de fecha 3">
            <a:extLst>
              <a:ext uri="{FF2B5EF4-FFF2-40B4-BE49-F238E27FC236}">
                <a16:creationId xmlns:a16="http://schemas.microsoft.com/office/drawing/2014/main" id="{6B0CDB9F-8E5E-6643-C0E8-947E6BC9F344}"/>
              </a:ext>
            </a:extLst>
          </p:cNvPr>
          <p:cNvSpPr>
            <a:spLocks noGrp="1"/>
          </p:cNvSpPr>
          <p:nvPr>
            <p:ph type="dt" sz="half" idx="10"/>
          </p:nvPr>
        </p:nvSpPr>
        <p:spPr/>
        <p:txBody>
          <a:bodyPr/>
          <a:lstStyle/>
          <a:p>
            <a:fld id="{7C88C290-4370-BA43-ADDB-935ADA9F8EDC}" type="datetimeFigureOut">
              <a:rPr lang="es-PA" smtClean="0"/>
              <a:t>07/06/2022</a:t>
            </a:fld>
            <a:endParaRPr lang="es-PA"/>
          </a:p>
        </p:txBody>
      </p:sp>
      <p:sp>
        <p:nvSpPr>
          <p:cNvPr id="5" name="Marcador de pie de página 4">
            <a:extLst>
              <a:ext uri="{FF2B5EF4-FFF2-40B4-BE49-F238E27FC236}">
                <a16:creationId xmlns:a16="http://schemas.microsoft.com/office/drawing/2014/main" id="{01BC5F69-2BB2-AB01-93E2-E66842B3BDB8}"/>
              </a:ext>
            </a:extLst>
          </p:cNvPr>
          <p:cNvSpPr>
            <a:spLocks noGrp="1"/>
          </p:cNvSpPr>
          <p:nvPr>
            <p:ph type="ftr" sz="quarter" idx="11"/>
          </p:nvPr>
        </p:nvSpPr>
        <p:spPr/>
        <p:txBody>
          <a:bodyPr/>
          <a:lstStyle/>
          <a:p>
            <a:endParaRPr lang="es-PA"/>
          </a:p>
        </p:txBody>
      </p:sp>
      <p:sp>
        <p:nvSpPr>
          <p:cNvPr id="6" name="Marcador de número de diapositiva 5">
            <a:extLst>
              <a:ext uri="{FF2B5EF4-FFF2-40B4-BE49-F238E27FC236}">
                <a16:creationId xmlns:a16="http://schemas.microsoft.com/office/drawing/2014/main" id="{CD029F4B-0BFF-878D-7CD9-89A7FDE4C994}"/>
              </a:ext>
            </a:extLst>
          </p:cNvPr>
          <p:cNvSpPr>
            <a:spLocks noGrp="1"/>
          </p:cNvSpPr>
          <p:nvPr>
            <p:ph type="sldNum" sz="quarter" idx="12"/>
          </p:nvPr>
        </p:nvSpPr>
        <p:spPr/>
        <p:txBody>
          <a:bodyPr/>
          <a:lstStyle/>
          <a:p>
            <a:fld id="{FE8A7000-F4F3-6247-A4F5-419AB7A7C97A}" type="slidenum">
              <a:rPr lang="es-PA" smtClean="0"/>
              <a:t>‹Nº›</a:t>
            </a:fld>
            <a:endParaRPr lang="es-PA"/>
          </a:p>
        </p:txBody>
      </p:sp>
    </p:spTree>
    <p:extLst>
      <p:ext uri="{BB962C8B-B14F-4D97-AF65-F5344CB8AC3E}">
        <p14:creationId xmlns:p14="http://schemas.microsoft.com/office/powerpoint/2010/main" val="249227367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F880FFD-6C53-534F-8897-40BC16698CD4}"/>
              </a:ext>
            </a:extLst>
          </p:cNvPr>
          <p:cNvSpPr>
            <a:spLocks noGrp="1"/>
          </p:cNvSpPr>
          <p:nvPr>
            <p:ph type="title"/>
          </p:nvPr>
        </p:nvSpPr>
        <p:spPr/>
        <p:txBody>
          <a:bodyPr/>
          <a:lstStyle/>
          <a:p>
            <a:r>
              <a:rPr lang="es-MX"/>
              <a:t>Haz clic para modificar el estilo de título del patrón</a:t>
            </a:r>
            <a:endParaRPr lang="es-PA"/>
          </a:p>
        </p:txBody>
      </p:sp>
      <p:sp>
        <p:nvSpPr>
          <p:cNvPr id="3" name="Marcador de texto vertical 2">
            <a:extLst>
              <a:ext uri="{FF2B5EF4-FFF2-40B4-BE49-F238E27FC236}">
                <a16:creationId xmlns:a16="http://schemas.microsoft.com/office/drawing/2014/main" id="{7B9E55BA-E9EE-F804-1CBA-B1EA13DDAEBB}"/>
              </a:ext>
            </a:extLst>
          </p:cNvPr>
          <p:cNvSpPr>
            <a:spLocks noGrp="1"/>
          </p:cNvSpPr>
          <p:nvPr>
            <p:ph type="body" orient="vert" idx="1"/>
          </p:nvPr>
        </p:nvSpPr>
        <p:spPr/>
        <p:txBody>
          <a:bodyPr vert="eaVert"/>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endParaRPr lang="es-PA"/>
          </a:p>
        </p:txBody>
      </p:sp>
      <p:sp>
        <p:nvSpPr>
          <p:cNvPr id="4" name="Marcador de fecha 3">
            <a:extLst>
              <a:ext uri="{FF2B5EF4-FFF2-40B4-BE49-F238E27FC236}">
                <a16:creationId xmlns:a16="http://schemas.microsoft.com/office/drawing/2014/main" id="{E86755DB-DEE7-3D34-5C43-D03CAFE0D897}"/>
              </a:ext>
            </a:extLst>
          </p:cNvPr>
          <p:cNvSpPr>
            <a:spLocks noGrp="1"/>
          </p:cNvSpPr>
          <p:nvPr>
            <p:ph type="dt" sz="half" idx="10"/>
          </p:nvPr>
        </p:nvSpPr>
        <p:spPr/>
        <p:txBody>
          <a:bodyPr/>
          <a:lstStyle/>
          <a:p>
            <a:fld id="{7C88C290-4370-BA43-ADDB-935ADA9F8EDC}" type="datetimeFigureOut">
              <a:rPr lang="es-PA" smtClean="0"/>
              <a:t>07/06/2022</a:t>
            </a:fld>
            <a:endParaRPr lang="es-PA"/>
          </a:p>
        </p:txBody>
      </p:sp>
      <p:sp>
        <p:nvSpPr>
          <p:cNvPr id="5" name="Marcador de pie de página 4">
            <a:extLst>
              <a:ext uri="{FF2B5EF4-FFF2-40B4-BE49-F238E27FC236}">
                <a16:creationId xmlns:a16="http://schemas.microsoft.com/office/drawing/2014/main" id="{E97251A6-D5C3-A793-617F-85C24F1CF504}"/>
              </a:ext>
            </a:extLst>
          </p:cNvPr>
          <p:cNvSpPr>
            <a:spLocks noGrp="1"/>
          </p:cNvSpPr>
          <p:nvPr>
            <p:ph type="ftr" sz="quarter" idx="11"/>
          </p:nvPr>
        </p:nvSpPr>
        <p:spPr/>
        <p:txBody>
          <a:bodyPr/>
          <a:lstStyle/>
          <a:p>
            <a:endParaRPr lang="es-PA"/>
          </a:p>
        </p:txBody>
      </p:sp>
      <p:sp>
        <p:nvSpPr>
          <p:cNvPr id="6" name="Marcador de número de diapositiva 5">
            <a:extLst>
              <a:ext uri="{FF2B5EF4-FFF2-40B4-BE49-F238E27FC236}">
                <a16:creationId xmlns:a16="http://schemas.microsoft.com/office/drawing/2014/main" id="{36F61F43-E295-7845-8DC5-7CC9BE59A970}"/>
              </a:ext>
            </a:extLst>
          </p:cNvPr>
          <p:cNvSpPr>
            <a:spLocks noGrp="1"/>
          </p:cNvSpPr>
          <p:nvPr>
            <p:ph type="sldNum" sz="quarter" idx="12"/>
          </p:nvPr>
        </p:nvSpPr>
        <p:spPr/>
        <p:txBody>
          <a:bodyPr/>
          <a:lstStyle/>
          <a:p>
            <a:fld id="{FE8A7000-F4F3-6247-A4F5-419AB7A7C97A}" type="slidenum">
              <a:rPr lang="es-PA" smtClean="0"/>
              <a:t>‹Nº›</a:t>
            </a:fld>
            <a:endParaRPr lang="es-PA"/>
          </a:p>
        </p:txBody>
      </p:sp>
    </p:spTree>
    <p:extLst>
      <p:ext uri="{BB962C8B-B14F-4D97-AF65-F5344CB8AC3E}">
        <p14:creationId xmlns:p14="http://schemas.microsoft.com/office/powerpoint/2010/main" val="50832335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a:extLst>
              <a:ext uri="{FF2B5EF4-FFF2-40B4-BE49-F238E27FC236}">
                <a16:creationId xmlns:a16="http://schemas.microsoft.com/office/drawing/2014/main" id="{7561F415-E749-3284-539C-C12E7EB7AB40}"/>
              </a:ext>
            </a:extLst>
          </p:cNvPr>
          <p:cNvSpPr>
            <a:spLocks noGrp="1"/>
          </p:cNvSpPr>
          <p:nvPr>
            <p:ph type="title" orient="vert"/>
          </p:nvPr>
        </p:nvSpPr>
        <p:spPr>
          <a:xfrm>
            <a:off x="8724900" y="365125"/>
            <a:ext cx="2628900" cy="5811838"/>
          </a:xfrm>
        </p:spPr>
        <p:txBody>
          <a:bodyPr vert="eaVert"/>
          <a:lstStyle/>
          <a:p>
            <a:r>
              <a:rPr lang="es-MX"/>
              <a:t>Haz clic para modificar el estilo de título del patrón</a:t>
            </a:r>
            <a:endParaRPr lang="es-PA"/>
          </a:p>
        </p:txBody>
      </p:sp>
      <p:sp>
        <p:nvSpPr>
          <p:cNvPr id="3" name="Marcador de texto vertical 2">
            <a:extLst>
              <a:ext uri="{FF2B5EF4-FFF2-40B4-BE49-F238E27FC236}">
                <a16:creationId xmlns:a16="http://schemas.microsoft.com/office/drawing/2014/main" id="{1B6DA52B-B755-3F35-3B66-2051393C010D}"/>
              </a:ext>
            </a:extLst>
          </p:cNvPr>
          <p:cNvSpPr>
            <a:spLocks noGrp="1"/>
          </p:cNvSpPr>
          <p:nvPr>
            <p:ph type="body" orient="vert" idx="1"/>
          </p:nvPr>
        </p:nvSpPr>
        <p:spPr>
          <a:xfrm>
            <a:off x="838200" y="365125"/>
            <a:ext cx="7734300" cy="5811838"/>
          </a:xfrm>
        </p:spPr>
        <p:txBody>
          <a:bodyPr vert="eaVert"/>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endParaRPr lang="es-PA"/>
          </a:p>
        </p:txBody>
      </p:sp>
      <p:sp>
        <p:nvSpPr>
          <p:cNvPr id="4" name="Marcador de fecha 3">
            <a:extLst>
              <a:ext uri="{FF2B5EF4-FFF2-40B4-BE49-F238E27FC236}">
                <a16:creationId xmlns:a16="http://schemas.microsoft.com/office/drawing/2014/main" id="{F7A9585A-91E8-4600-F335-D6EC2DC2EE46}"/>
              </a:ext>
            </a:extLst>
          </p:cNvPr>
          <p:cNvSpPr>
            <a:spLocks noGrp="1"/>
          </p:cNvSpPr>
          <p:nvPr>
            <p:ph type="dt" sz="half" idx="10"/>
          </p:nvPr>
        </p:nvSpPr>
        <p:spPr/>
        <p:txBody>
          <a:bodyPr/>
          <a:lstStyle/>
          <a:p>
            <a:fld id="{7C88C290-4370-BA43-ADDB-935ADA9F8EDC}" type="datetimeFigureOut">
              <a:rPr lang="es-PA" smtClean="0"/>
              <a:t>07/06/2022</a:t>
            </a:fld>
            <a:endParaRPr lang="es-PA"/>
          </a:p>
        </p:txBody>
      </p:sp>
      <p:sp>
        <p:nvSpPr>
          <p:cNvPr id="5" name="Marcador de pie de página 4">
            <a:extLst>
              <a:ext uri="{FF2B5EF4-FFF2-40B4-BE49-F238E27FC236}">
                <a16:creationId xmlns:a16="http://schemas.microsoft.com/office/drawing/2014/main" id="{8F54A700-A4FC-C364-3734-B864DF845992}"/>
              </a:ext>
            </a:extLst>
          </p:cNvPr>
          <p:cNvSpPr>
            <a:spLocks noGrp="1"/>
          </p:cNvSpPr>
          <p:nvPr>
            <p:ph type="ftr" sz="quarter" idx="11"/>
          </p:nvPr>
        </p:nvSpPr>
        <p:spPr/>
        <p:txBody>
          <a:bodyPr/>
          <a:lstStyle/>
          <a:p>
            <a:endParaRPr lang="es-PA"/>
          </a:p>
        </p:txBody>
      </p:sp>
      <p:sp>
        <p:nvSpPr>
          <p:cNvPr id="6" name="Marcador de número de diapositiva 5">
            <a:extLst>
              <a:ext uri="{FF2B5EF4-FFF2-40B4-BE49-F238E27FC236}">
                <a16:creationId xmlns:a16="http://schemas.microsoft.com/office/drawing/2014/main" id="{89D7AE43-D5E7-1CD7-4B53-575186753872}"/>
              </a:ext>
            </a:extLst>
          </p:cNvPr>
          <p:cNvSpPr>
            <a:spLocks noGrp="1"/>
          </p:cNvSpPr>
          <p:nvPr>
            <p:ph type="sldNum" sz="quarter" idx="12"/>
          </p:nvPr>
        </p:nvSpPr>
        <p:spPr/>
        <p:txBody>
          <a:bodyPr/>
          <a:lstStyle/>
          <a:p>
            <a:fld id="{FE8A7000-F4F3-6247-A4F5-419AB7A7C97A}" type="slidenum">
              <a:rPr lang="es-PA" smtClean="0"/>
              <a:t>‹Nº›</a:t>
            </a:fld>
            <a:endParaRPr lang="es-PA"/>
          </a:p>
        </p:txBody>
      </p:sp>
    </p:spTree>
    <p:extLst>
      <p:ext uri="{BB962C8B-B14F-4D97-AF65-F5344CB8AC3E}">
        <p14:creationId xmlns:p14="http://schemas.microsoft.com/office/powerpoint/2010/main" val="62517904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Default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2028532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F0EDB58-B802-BDCC-456E-5975DDEEEF38}"/>
              </a:ext>
            </a:extLst>
          </p:cNvPr>
          <p:cNvSpPr>
            <a:spLocks noGrp="1"/>
          </p:cNvSpPr>
          <p:nvPr>
            <p:ph type="title"/>
          </p:nvPr>
        </p:nvSpPr>
        <p:spPr/>
        <p:txBody>
          <a:bodyPr/>
          <a:lstStyle/>
          <a:p>
            <a:r>
              <a:rPr lang="es-MX"/>
              <a:t>Haz clic para modificar el estilo de título del patrón</a:t>
            </a:r>
            <a:endParaRPr lang="es-PA"/>
          </a:p>
        </p:txBody>
      </p:sp>
      <p:sp>
        <p:nvSpPr>
          <p:cNvPr id="3" name="Marcador de contenido 2">
            <a:extLst>
              <a:ext uri="{FF2B5EF4-FFF2-40B4-BE49-F238E27FC236}">
                <a16:creationId xmlns:a16="http://schemas.microsoft.com/office/drawing/2014/main" id="{211A70E6-7038-1046-A57C-EC36BC100014}"/>
              </a:ext>
            </a:extLst>
          </p:cNvPr>
          <p:cNvSpPr>
            <a:spLocks noGrp="1"/>
          </p:cNvSpPr>
          <p:nvPr>
            <p:ph idx="1"/>
          </p:nvPr>
        </p:nvSpPr>
        <p:spPr/>
        <p:txBody>
          <a:bodyPr/>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endParaRPr lang="es-PA"/>
          </a:p>
        </p:txBody>
      </p:sp>
      <p:sp>
        <p:nvSpPr>
          <p:cNvPr id="4" name="Marcador de fecha 3">
            <a:extLst>
              <a:ext uri="{FF2B5EF4-FFF2-40B4-BE49-F238E27FC236}">
                <a16:creationId xmlns:a16="http://schemas.microsoft.com/office/drawing/2014/main" id="{7D1A8A52-4C3C-5611-4DE8-F6F82A0F124D}"/>
              </a:ext>
            </a:extLst>
          </p:cNvPr>
          <p:cNvSpPr>
            <a:spLocks noGrp="1"/>
          </p:cNvSpPr>
          <p:nvPr>
            <p:ph type="dt" sz="half" idx="10"/>
          </p:nvPr>
        </p:nvSpPr>
        <p:spPr/>
        <p:txBody>
          <a:bodyPr/>
          <a:lstStyle/>
          <a:p>
            <a:fld id="{7C88C290-4370-BA43-ADDB-935ADA9F8EDC}" type="datetimeFigureOut">
              <a:rPr lang="es-PA" smtClean="0"/>
              <a:t>07/06/2022</a:t>
            </a:fld>
            <a:endParaRPr lang="es-PA"/>
          </a:p>
        </p:txBody>
      </p:sp>
      <p:sp>
        <p:nvSpPr>
          <p:cNvPr id="5" name="Marcador de pie de página 4">
            <a:extLst>
              <a:ext uri="{FF2B5EF4-FFF2-40B4-BE49-F238E27FC236}">
                <a16:creationId xmlns:a16="http://schemas.microsoft.com/office/drawing/2014/main" id="{27E2868A-FDE9-6053-AEF5-7EFA567DD463}"/>
              </a:ext>
            </a:extLst>
          </p:cNvPr>
          <p:cNvSpPr>
            <a:spLocks noGrp="1"/>
          </p:cNvSpPr>
          <p:nvPr>
            <p:ph type="ftr" sz="quarter" idx="11"/>
          </p:nvPr>
        </p:nvSpPr>
        <p:spPr/>
        <p:txBody>
          <a:bodyPr/>
          <a:lstStyle/>
          <a:p>
            <a:endParaRPr lang="es-PA"/>
          </a:p>
        </p:txBody>
      </p:sp>
      <p:sp>
        <p:nvSpPr>
          <p:cNvPr id="6" name="Marcador de número de diapositiva 5">
            <a:extLst>
              <a:ext uri="{FF2B5EF4-FFF2-40B4-BE49-F238E27FC236}">
                <a16:creationId xmlns:a16="http://schemas.microsoft.com/office/drawing/2014/main" id="{3A9C9D45-9DAD-5502-1529-65F98E282EEB}"/>
              </a:ext>
            </a:extLst>
          </p:cNvPr>
          <p:cNvSpPr>
            <a:spLocks noGrp="1"/>
          </p:cNvSpPr>
          <p:nvPr>
            <p:ph type="sldNum" sz="quarter" idx="12"/>
          </p:nvPr>
        </p:nvSpPr>
        <p:spPr/>
        <p:txBody>
          <a:bodyPr/>
          <a:lstStyle/>
          <a:p>
            <a:fld id="{FE8A7000-F4F3-6247-A4F5-419AB7A7C97A}" type="slidenum">
              <a:rPr lang="es-PA" smtClean="0"/>
              <a:t>‹Nº›</a:t>
            </a:fld>
            <a:endParaRPr lang="es-PA"/>
          </a:p>
        </p:txBody>
      </p:sp>
    </p:spTree>
    <p:extLst>
      <p:ext uri="{BB962C8B-B14F-4D97-AF65-F5344CB8AC3E}">
        <p14:creationId xmlns:p14="http://schemas.microsoft.com/office/powerpoint/2010/main" val="28335905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04DEF60-70A0-92E5-CC4A-8DE8A313F551}"/>
              </a:ext>
            </a:extLst>
          </p:cNvPr>
          <p:cNvSpPr>
            <a:spLocks noGrp="1"/>
          </p:cNvSpPr>
          <p:nvPr>
            <p:ph type="title"/>
          </p:nvPr>
        </p:nvSpPr>
        <p:spPr>
          <a:xfrm>
            <a:off x="831850" y="1709738"/>
            <a:ext cx="10515600" cy="2852737"/>
          </a:xfrm>
        </p:spPr>
        <p:txBody>
          <a:bodyPr anchor="b"/>
          <a:lstStyle>
            <a:lvl1pPr>
              <a:defRPr sz="6000"/>
            </a:lvl1pPr>
          </a:lstStyle>
          <a:p>
            <a:r>
              <a:rPr lang="es-MX"/>
              <a:t>Haz clic para modificar el estilo de título del patrón</a:t>
            </a:r>
            <a:endParaRPr lang="es-PA"/>
          </a:p>
        </p:txBody>
      </p:sp>
      <p:sp>
        <p:nvSpPr>
          <p:cNvPr id="3" name="Marcador de texto 2">
            <a:extLst>
              <a:ext uri="{FF2B5EF4-FFF2-40B4-BE49-F238E27FC236}">
                <a16:creationId xmlns:a16="http://schemas.microsoft.com/office/drawing/2014/main" id="{11909F4D-3583-E5E2-09CA-3ED7EA0128C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MX"/>
              <a:t>Haga clic para modificar los estilos de texto del patrón</a:t>
            </a:r>
          </a:p>
        </p:txBody>
      </p:sp>
      <p:sp>
        <p:nvSpPr>
          <p:cNvPr id="4" name="Marcador de fecha 3">
            <a:extLst>
              <a:ext uri="{FF2B5EF4-FFF2-40B4-BE49-F238E27FC236}">
                <a16:creationId xmlns:a16="http://schemas.microsoft.com/office/drawing/2014/main" id="{9D6DF3CC-C7FB-CB2E-5F13-E0C85BB5D8AA}"/>
              </a:ext>
            </a:extLst>
          </p:cNvPr>
          <p:cNvSpPr>
            <a:spLocks noGrp="1"/>
          </p:cNvSpPr>
          <p:nvPr>
            <p:ph type="dt" sz="half" idx="10"/>
          </p:nvPr>
        </p:nvSpPr>
        <p:spPr/>
        <p:txBody>
          <a:bodyPr/>
          <a:lstStyle/>
          <a:p>
            <a:fld id="{7C88C290-4370-BA43-ADDB-935ADA9F8EDC}" type="datetimeFigureOut">
              <a:rPr lang="es-PA" smtClean="0"/>
              <a:t>07/06/2022</a:t>
            </a:fld>
            <a:endParaRPr lang="es-PA"/>
          </a:p>
        </p:txBody>
      </p:sp>
      <p:sp>
        <p:nvSpPr>
          <p:cNvPr id="5" name="Marcador de pie de página 4">
            <a:extLst>
              <a:ext uri="{FF2B5EF4-FFF2-40B4-BE49-F238E27FC236}">
                <a16:creationId xmlns:a16="http://schemas.microsoft.com/office/drawing/2014/main" id="{3D262D24-1C18-DEB1-6F41-0D73CD684342}"/>
              </a:ext>
            </a:extLst>
          </p:cNvPr>
          <p:cNvSpPr>
            <a:spLocks noGrp="1"/>
          </p:cNvSpPr>
          <p:nvPr>
            <p:ph type="ftr" sz="quarter" idx="11"/>
          </p:nvPr>
        </p:nvSpPr>
        <p:spPr/>
        <p:txBody>
          <a:bodyPr/>
          <a:lstStyle/>
          <a:p>
            <a:endParaRPr lang="es-PA"/>
          </a:p>
        </p:txBody>
      </p:sp>
      <p:sp>
        <p:nvSpPr>
          <p:cNvPr id="6" name="Marcador de número de diapositiva 5">
            <a:extLst>
              <a:ext uri="{FF2B5EF4-FFF2-40B4-BE49-F238E27FC236}">
                <a16:creationId xmlns:a16="http://schemas.microsoft.com/office/drawing/2014/main" id="{50B7842D-017D-9492-6C15-108AB1153875}"/>
              </a:ext>
            </a:extLst>
          </p:cNvPr>
          <p:cNvSpPr>
            <a:spLocks noGrp="1"/>
          </p:cNvSpPr>
          <p:nvPr>
            <p:ph type="sldNum" sz="quarter" idx="12"/>
          </p:nvPr>
        </p:nvSpPr>
        <p:spPr/>
        <p:txBody>
          <a:bodyPr/>
          <a:lstStyle/>
          <a:p>
            <a:fld id="{FE8A7000-F4F3-6247-A4F5-419AB7A7C97A}" type="slidenum">
              <a:rPr lang="es-PA" smtClean="0"/>
              <a:t>‹Nº›</a:t>
            </a:fld>
            <a:endParaRPr lang="es-PA"/>
          </a:p>
        </p:txBody>
      </p:sp>
    </p:spTree>
    <p:extLst>
      <p:ext uri="{BB962C8B-B14F-4D97-AF65-F5344CB8AC3E}">
        <p14:creationId xmlns:p14="http://schemas.microsoft.com/office/powerpoint/2010/main" val="15345629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5DD8EFF-C4D7-AEBB-37CA-B74D6736895A}"/>
              </a:ext>
            </a:extLst>
          </p:cNvPr>
          <p:cNvSpPr>
            <a:spLocks noGrp="1"/>
          </p:cNvSpPr>
          <p:nvPr>
            <p:ph type="title"/>
          </p:nvPr>
        </p:nvSpPr>
        <p:spPr/>
        <p:txBody>
          <a:bodyPr/>
          <a:lstStyle/>
          <a:p>
            <a:r>
              <a:rPr lang="es-MX"/>
              <a:t>Haz clic para modificar el estilo de título del patrón</a:t>
            </a:r>
            <a:endParaRPr lang="es-PA"/>
          </a:p>
        </p:txBody>
      </p:sp>
      <p:sp>
        <p:nvSpPr>
          <p:cNvPr id="3" name="Marcador de contenido 2">
            <a:extLst>
              <a:ext uri="{FF2B5EF4-FFF2-40B4-BE49-F238E27FC236}">
                <a16:creationId xmlns:a16="http://schemas.microsoft.com/office/drawing/2014/main" id="{E76DFCDD-EA6D-272B-BF47-E7647BB64ED0}"/>
              </a:ext>
            </a:extLst>
          </p:cNvPr>
          <p:cNvSpPr>
            <a:spLocks noGrp="1"/>
          </p:cNvSpPr>
          <p:nvPr>
            <p:ph sz="half" idx="1"/>
          </p:nvPr>
        </p:nvSpPr>
        <p:spPr>
          <a:xfrm>
            <a:off x="838200" y="1825625"/>
            <a:ext cx="5181600" cy="4351338"/>
          </a:xfrm>
        </p:spPr>
        <p:txBody>
          <a:bodyPr/>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endParaRPr lang="es-PA"/>
          </a:p>
        </p:txBody>
      </p:sp>
      <p:sp>
        <p:nvSpPr>
          <p:cNvPr id="4" name="Marcador de contenido 3">
            <a:extLst>
              <a:ext uri="{FF2B5EF4-FFF2-40B4-BE49-F238E27FC236}">
                <a16:creationId xmlns:a16="http://schemas.microsoft.com/office/drawing/2014/main" id="{1D8BD449-B44C-257D-6E28-74965B2826AE}"/>
              </a:ext>
            </a:extLst>
          </p:cNvPr>
          <p:cNvSpPr>
            <a:spLocks noGrp="1"/>
          </p:cNvSpPr>
          <p:nvPr>
            <p:ph sz="half" idx="2"/>
          </p:nvPr>
        </p:nvSpPr>
        <p:spPr>
          <a:xfrm>
            <a:off x="6172200" y="1825625"/>
            <a:ext cx="5181600" cy="4351338"/>
          </a:xfrm>
        </p:spPr>
        <p:txBody>
          <a:bodyPr/>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endParaRPr lang="es-PA"/>
          </a:p>
        </p:txBody>
      </p:sp>
      <p:sp>
        <p:nvSpPr>
          <p:cNvPr id="5" name="Marcador de fecha 4">
            <a:extLst>
              <a:ext uri="{FF2B5EF4-FFF2-40B4-BE49-F238E27FC236}">
                <a16:creationId xmlns:a16="http://schemas.microsoft.com/office/drawing/2014/main" id="{3A3DCC06-33E0-5B3C-6885-D8D90D100C2B}"/>
              </a:ext>
            </a:extLst>
          </p:cNvPr>
          <p:cNvSpPr>
            <a:spLocks noGrp="1"/>
          </p:cNvSpPr>
          <p:nvPr>
            <p:ph type="dt" sz="half" idx="10"/>
          </p:nvPr>
        </p:nvSpPr>
        <p:spPr/>
        <p:txBody>
          <a:bodyPr/>
          <a:lstStyle/>
          <a:p>
            <a:fld id="{7C88C290-4370-BA43-ADDB-935ADA9F8EDC}" type="datetimeFigureOut">
              <a:rPr lang="es-PA" smtClean="0"/>
              <a:t>07/06/2022</a:t>
            </a:fld>
            <a:endParaRPr lang="es-PA"/>
          </a:p>
        </p:txBody>
      </p:sp>
      <p:sp>
        <p:nvSpPr>
          <p:cNvPr id="6" name="Marcador de pie de página 5">
            <a:extLst>
              <a:ext uri="{FF2B5EF4-FFF2-40B4-BE49-F238E27FC236}">
                <a16:creationId xmlns:a16="http://schemas.microsoft.com/office/drawing/2014/main" id="{AB301564-775E-CEBA-3E7A-ACAA7667173C}"/>
              </a:ext>
            </a:extLst>
          </p:cNvPr>
          <p:cNvSpPr>
            <a:spLocks noGrp="1"/>
          </p:cNvSpPr>
          <p:nvPr>
            <p:ph type="ftr" sz="quarter" idx="11"/>
          </p:nvPr>
        </p:nvSpPr>
        <p:spPr/>
        <p:txBody>
          <a:bodyPr/>
          <a:lstStyle/>
          <a:p>
            <a:endParaRPr lang="es-PA"/>
          </a:p>
        </p:txBody>
      </p:sp>
      <p:sp>
        <p:nvSpPr>
          <p:cNvPr id="7" name="Marcador de número de diapositiva 6">
            <a:extLst>
              <a:ext uri="{FF2B5EF4-FFF2-40B4-BE49-F238E27FC236}">
                <a16:creationId xmlns:a16="http://schemas.microsoft.com/office/drawing/2014/main" id="{9031501E-7732-DB1F-0889-342195B6E09F}"/>
              </a:ext>
            </a:extLst>
          </p:cNvPr>
          <p:cNvSpPr>
            <a:spLocks noGrp="1"/>
          </p:cNvSpPr>
          <p:nvPr>
            <p:ph type="sldNum" sz="quarter" idx="12"/>
          </p:nvPr>
        </p:nvSpPr>
        <p:spPr/>
        <p:txBody>
          <a:bodyPr/>
          <a:lstStyle/>
          <a:p>
            <a:fld id="{FE8A7000-F4F3-6247-A4F5-419AB7A7C97A}" type="slidenum">
              <a:rPr lang="es-PA" smtClean="0"/>
              <a:t>‹Nº›</a:t>
            </a:fld>
            <a:endParaRPr lang="es-PA"/>
          </a:p>
        </p:txBody>
      </p:sp>
    </p:spTree>
    <p:extLst>
      <p:ext uri="{BB962C8B-B14F-4D97-AF65-F5344CB8AC3E}">
        <p14:creationId xmlns:p14="http://schemas.microsoft.com/office/powerpoint/2010/main" val="38246834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A6002EA-B42C-041D-08C9-AF54B63DDA72}"/>
              </a:ext>
            </a:extLst>
          </p:cNvPr>
          <p:cNvSpPr>
            <a:spLocks noGrp="1"/>
          </p:cNvSpPr>
          <p:nvPr>
            <p:ph type="title"/>
          </p:nvPr>
        </p:nvSpPr>
        <p:spPr>
          <a:xfrm>
            <a:off x="839788" y="365125"/>
            <a:ext cx="10515600" cy="1325563"/>
          </a:xfrm>
        </p:spPr>
        <p:txBody>
          <a:bodyPr/>
          <a:lstStyle/>
          <a:p>
            <a:r>
              <a:rPr lang="es-MX"/>
              <a:t>Haz clic para modificar el estilo de título del patrón</a:t>
            </a:r>
            <a:endParaRPr lang="es-PA"/>
          </a:p>
        </p:txBody>
      </p:sp>
      <p:sp>
        <p:nvSpPr>
          <p:cNvPr id="3" name="Marcador de texto 2">
            <a:extLst>
              <a:ext uri="{FF2B5EF4-FFF2-40B4-BE49-F238E27FC236}">
                <a16:creationId xmlns:a16="http://schemas.microsoft.com/office/drawing/2014/main" id="{6D81DA1B-A059-812C-1DAA-E9A2AE3D29F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MX"/>
              <a:t>Haga clic para modificar los estilos de texto del patrón</a:t>
            </a:r>
          </a:p>
        </p:txBody>
      </p:sp>
      <p:sp>
        <p:nvSpPr>
          <p:cNvPr id="4" name="Marcador de contenido 3">
            <a:extLst>
              <a:ext uri="{FF2B5EF4-FFF2-40B4-BE49-F238E27FC236}">
                <a16:creationId xmlns:a16="http://schemas.microsoft.com/office/drawing/2014/main" id="{DD7E5F6F-5A14-E26A-8383-A6A240122BA1}"/>
              </a:ext>
            </a:extLst>
          </p:cNvPr>
          <p:cNvSpPr>
            <a:spLocks noGrp="1"/>
          </p:cNvSpPr>
          <p:nvPr>
            <p:ph sz="half" idx="2"/>
          </p:nvPr>
        </p:nvSpPr>
        <p:spPr>
          <a:xfrm>
            <a:off x="839788" y="2505075"/>
            <a:ext cx="5157787" cy="3684588"/>
          </a:xfrm>
        </p:spPr>
        <p:txBody>
          <a:bodyPr/>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endParaRPr lang="es-PA"/>
          </a:p>
        </p:txBody>
      </p:sp>
      <p:sp>
        <p:nvSpPr>
          <p:cNvPr id="5" name="Marcador de texto 4">
            <a:extLst>
              <a:ext uri="{FF2B5EF4-FFF2-40B4-BE49-F238E27FC236}">
                <a16:creationId xmlns:a16="http://schemas.microsoft.com/office/drawing/2014/main" id="{CB0ED486-97FE-C8A9-844C-58F0D6E8B36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MX"/>
              <a:t>Haga clic para modificar los estilos de texto del patrón</a:t>
            </a:r>
          </a:p>
        </p:txBody>
      </p:sp>
      <p:sp>
        <p:nvSpPr>
          <p:cNvPr id="6" name="Marcador de contenido 5">
            <a:extLst>
              <a:ext uri="{FF2B5EF4-FFF2-40B4-BE49-F238E27FC236}">
                <a16:creationId xmlns:a16="http://schemas.microsoft.com/office/drawing/2014/main" id="{B001319F-2F24-D372-09FA-9B1DF8E002AC}"/>
              </a:ext>
            </a:extLst>
          </p:cNvPr>
          <p:cNvSpPr>
            <a:spLocks noGrp="1"/>
          </p:cNvSpPr>
          <p:nvPr>
            <p:ph sz="quarter" idx="4"/>
          </p:nvPr>
        </p:nvSpPr>
        <p:spPr>
          <a:xfrm>
            <a:off x="6172200" y="2505075"/>
            <a:ext cx="5183188" cy="3684588"/>
          </a:xfrm>
        </p:spPr>
        <p:txBody>
          <a:bodyPr/>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endParaRPr lang="es-PA"/>
          </a:p>
        </p:txBody>
      </p:sp>
      <p:sp>
        <p:nvSpPr>
          <p:cNvPr id="7" name="Marcador de fecha 6">
            <a:extLst>
              <a:ext uri="{FF2B5EF4-FFF2-40B4-BE49-F238E27FC236}">
                <a16:creationId xmlns:a16="http://schemas.microsoft.com/office/drawing/2014/main" id="{91D95937-915A-5D5C-C9E6-705B3A53149A}"/>
              </a:ext>
            </a:extLst>
          </p:cNvPr>
          <p:cNvSpPr>
            <a:spLocks noGrp="1"/>
          </p:cNvSpPr>
          <p:nvPr>
            <p:ph type="dt" sz="half" idx="10"/>
          </p:nvPr>
        </p:nvSpPr>
        <p:spPr/>
        <p:txBody>
          <a:bodyPr/>
          <a:lstStyle/>
          <a:p>
            <a:fld id="{7C88C290-4370-BA43-ADDB-935ADA9F8EDC}" type="datetimeFigureOut">
              <a:rPr lang="es-PA" smtClean="0"/>
              <a:t>07/06/2022</a:t>
            </a:fld>
            <a:endParaRPr lang="es-PA"/>
          </a:p>
        </p:txBody>
      </p:sp>
      <p:sp>
        <p:nvSpPr>
          <p:cNvPr id="8" name="Marcador de pie de página 7">
            <a:extLst>
              <a:ext uri="{FF2B5EF4-FFF2-40B4-BE49-F238E27FC236}">
                <a16:creationId xmlns:a16="http://schemas.microsoft.com/office/drawing/2014/main" id="{CFBD44C7-023A-6189-1D86-9E1ACFCE015A}"/>
              </a:ext>
            </a:extLst>
          </p:cNvPr>
          <p:cNvSpPr>
            <a:spLocks noGrp="1"/>
          </p:cNvSpPr>
          <p:nvPr>
            <p:ph type="ftr" sz="quarter" idx="11"/>
          </p:nvPr>
        </p:nvSpPr>
        <p:spPr/>
        <p:txBody>
          <a:bodyPr/>
          <a:lstStyle/>
          <a:p>
            <a:endParaRPr lang="es-PA"/>
          </a:p>
        </p:txBody>
      </p:sp>
      <p:sp>
        <p:nvSpPr>
          <p:cNvPr id="9" name="Marcador de número de diapositiva 8">
            <a:extLst>
              <a:ext uri="{FF2B5EF4-FFF2-40B4-BE49-F238E27FC236}">
                <a16:creationId xmlns:a16="http://schemas.microsoft.com/office/drawing/2014/main" id="{D1B4EA75-7DDC-A6D8-0518-FFAAF8E9C1E3}"/>
              </a:ext>
            </a:extLst>
          </p:cNvPr>
          <p:cNvSpPr>
            <a:spLocks noGrp="1"/>
          </p:cNvSpPr>
          <p:nvPr>
            <p:ph type="sldNum" sz="quarter" idx="12"/>
          </p:nvPr>
        </p:nvSpPr>
        <p:spPr/>
        <p:txBody>
          <a:bodyPr/>
          <a:lstStyle/>
          <a:p>
            <a:fld id="{FE8A7000-F4F3-6247-A4F5-419AB7A7C97A}" type="slidenum">
              <a:rPr lang="es-PA" smtClean="0"/>
              <a:t>‹Nº›</a:t>
            </a:fld>
            <a:endParaRPr lang="es-PA"/>
          </a:p>
        </p:txBody>
      </p:sp>
    </p:spTree>
    <p:extLst>
      <p:ext uri="{BB962C8B-B14F-4D97-AF65-F5344CB8AC3E}">
        <p14:creationId xmlns:p14="http://schemas.microsoft.com/office/powerpoint/2010/main" val="371157929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C6A6BE3-CA54-8C09-A295-5E8808A54FAC}"/>
              </a:ext>
            </a:extLst>
          </p:cNvPr>
          <p:cNvSpPr>
            <a:spLocks noGrp="1"/>
          </p:cNvSpPr>
          <p:nvPr>
            <p:ph type="title"/>
          </p:nvPr>
        </p:nvSpPr>
        <p:spPr/>
        <p:txBody>
          <a:bodyPr/>
          <a:lstStyle/>
          <a:p>
            <a:r>
              <a:rPr lang="es-MX"/>
              <a:t>Haz clic para modificar el estilo de título del patrón</a:t>
            </a:r>
            <a:endParaRPr lang="es-PA"/>
          </a:p>
        </p:txBody>
      </p:sp>
      <p:sp>
        <p:nvSpPr>
          <p:cNvPr id="3" name="Marcador de fecha 2">
            <a:extLst>
              <a:ext uri="{FF2B5EF4-FFF2-40B4-BE49-F238E27FC236}">
                <a16:creationId xmlns:a16="http://schemas.microsoft.com/office/drawing/2014/main" id="{89F9A887-1C18-45B4-3F60-67A990F37126}"/>
              </a:ext>
            </a:extLst>
          </p:cNvPr>
          <p:cNvSpPr>
            <a:spLocks noGrp="1"/>
          </p:cNvSpPr>
          <p:nvPr>
            <p:ph type="dt" sz="half" idx="10"/>
          </p:nvPr>
        </p:nvSpPr>
        <p:spPr/>
        <p:txBody>
          <a:bodyPr/>
          <a:lstStyle/>
          <a:p>
            <a:fld id="{7C88C290-4370-BA43-ADDB-935ADA9F8EDC}" type="datetimeFigureOut">
              <a:rPr lang="es-PA" smtClean="0"/>
              <a:t>07/06/2022</a:t>
            </a:fld>
            <a:endParaRPr lang="es-PA"/>
          </a:p>
        </p:txBody>
      </p:sp>
      <p:sp>
        <p:nvSpPr>
          <p:cNvPr id="4" name="Marcador de pie de página 3">
            <a:extLst>
              <a:ext uri="{FF2B5EF4-FFF2-40B4-BE49-F238E27FC236}">
                <a16:creationId xmlns:a16="http://schemas.microsoft.com/office/drawing/2014/main" id="{A1C6C948-E0A6-11C4-C6F4-9F055C44CD66}"/>
              </a:ext>
            </a:extLst>
          </p:cNvPr>
          <p:cNvSpPr>
            <a:spLocks noGrp="1"/>
          </p:cNvSpPr>
          <p:nvPr>
            <p:ph type="ftr" sz="quarter" idx="11"/>
          </p:nvPr>
        </p:nvSpPr>
        <p:spPr/>
        <p:txBody>
          <a:bodyPr/>
          <a:lstStyle/>
          <a:p>
            <a:endParaRPr lang="es-PA"/>
          </a:p>
        </p:txBody>
      </p:sp>
      <p:sp>
        <p:nvSpPr>
          <p:cNvPr id="5" name="Marcador de número de diapositiva 4">
            <a:extLst>
              <a:ext uri="{FF2B5EF4-FFF2-40B4-BE49-F238E27FC236}">
                <a16:creationId xmlns:a16="http://schemas.microsoft.com/office/drawing/2014/main" id="{39780D92-C6D8-BC88-A732-C535638EA616}"/>
              </a:ext>
            </a:extLst>
          </p:cNvPr>
          <p:cNvSpPr>
            <a:spLocks noGrp="1"/>
          </p:cNvSpPr>
          <p:nvPr>
            <p:ph type="sldNum" sz="quarter" idx="12"/>
          </p:nvPr>
        </p:nvSpPr>
        <p:spPr/>
        <p:txBody>
          <a:bodyPr/>
          <a:lstStyle/>
          <a:p>
            <a:fld id="{FE8A7000-F4F3-6247-A4F5-419AB7A7C97A}" type="slidenum">
              <a:rPr lang="es-PA" smtClean="0"/>
              <a:t>‹Nº›</a:t>
            </a:fld>
            <a:endParaRPr lang="es-PA"/>
          </a:p>
        </p:txBody>
      </p:sp>
    </p:spTree>
    <p:extLst>
      <p:ext uri="{BB962C8B-B14F-4D97-AF65-F5344CB8AC3E}">
        <p14:creationId xmlns:p14="http://schemas.microsoft.com/office/powerpoint/2010/main" val="96474490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a:extLst>
              <a:ext uri="{FF2B5EF4-FFF2-40B4-BE49-F238E27FC236}">
                <a16:creationId xmlns:a16="http://schemas.microsoft.com/office/drawing/2014/main" id="{419A8073-16CE-5521-574D-EB76DED47303}"/>
              </a:ext>
            </a:extLst>
          </p:cNvPr>
          <p:cNvSpPr>
            <a:spLocks noGrp="1"/>
          </p:cNvSpPr>
          <p:nvPr>
            <p:ph type="dt" sz="half" idx="10"/>
          </p:nvPr>
        </p:nvSpPr>
        <p:spPr/>
        <p:txBody>
          <a:bodyPr/>
          <a:lstStyle/>
          <a:p>
            <a:fld id="{7C88C290-4370-BA43-ADDB-935ADA9F8EDC}" type="datetimeFigureOut">
              <a:rPr lang="es-PA" smtClean="0"/>
              <a:t>07/06/2022</a:t>
            </a:fld>
            <a:endParaRPr lang="es-PA"/>
          </a:p>
        </p:txBody>
      </p:sp>
      <p:sp>
        <p:nvSpPr>
          <p:cNvPr id="3" name="Marcador de pie de página 2">
            <a:extLst>
              <a:ext uri="{FF2B5EF4-FFF2-40B4-BE49-F238E27FC236}">
                <a16:creationId xmlns:a16="http://schemas.microsoft.com/office/drawing/2014/main" id="{26D7319B-A197-02E2-2035-43E4B5CF5615}"/>
              </a:ext>
            </a:extLst>
          </p:cNvPr>
          <p:cNvSpPr>
            <a:spLocks noGrp="1"/>
          </p:cNvSpPr>
          <p:nvPr>
            <p:ph type="ftr" sz="quarter" idx="11"/>
          </p:nvPr>
        </p:nvSpPr>
        <p:spPr/>
        <p:txBody>
          <a:bodyPr/>
          <a:lstStyle/>
          <a:p>
            <a:endParaRPr lang="es-PA"/>
          </a:p>
        </p:txBody>
      </p:sp>
      <p:sp>
        <p:nvSpPr>
          <p:cNvPr id="4" name="Marcador de número de diapositiva 3">
            <a:extLst>
              <a:ext uri="{FF2B5EF4-FFF2-40B4-BE49-F238E27FC236}">
                <a16:creationId xmlns:a16="http://schemas.microsoft.com/office/drawing/2014/main" id="{76595A5C-CFE6-9E24-4BFA-6EBE3B94C2E2}"/>
              </a:ext>
            </a:extLst>
          </p:cNvPr>
          <p:cNvSpPr>
            <a:spLocks noGrp="1"/>
          </p:cNvSpPr>
          <p:nvPr>
            <p:ph type="sldNum" sz="quarter" idx="12"/>
          </p:nvPr>
        </p:nvSpPr>
        <p:spPr/>
        <p:txBody>
          <a:bodyPr/>
          <a:lstStyle/>
          <a:p>
            <a:fld id="{FE8A7000-F4F3-6247-A4F5-419AB7A7C97A}" type="slidenum">
              <a:rPr lang="es-PA" smtClean="0"/>
              <a:t>‹Nº›</a:t>
            </a:fld>
            <a:endParaRPr lang="es-PA"/>
          </a:p>
        </p:txBody>
      </p:sp>
    </p:spTree>
    <p:extLst>
      <p:ext uri="{BB962C8B-B14F-4D97-AF65-F5344CB8AC3E}">
        <p14:creationId xmlns:p14="http://schemas.microsoft.com/office/powerpoint/2010/main" val="39045889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245F7BE-356E-B9BA-30A1-2AA34FEE829E}"/>
              </a:ext>
            </a:extLst>
          </p:cNvPr>
          <p:cNvSpPr>
            <a:spLocks noGrp="1"/>
          </p:cNvSpPr>
          <p:nvPr>
            <p:ph type="title"/>
          </p:nvPr>
        </p:nvSpPr>
        <p:spPr>
          <a:xfrm>
            <a:off x="839788" y="457200"/>
            <a:ext cx="3932237" cy="1600200"/>
          </a:xfrm>
        </p:spPr>
        <p:txBody>
          <a:bodyPr anchor="b"/>
          <a:lstStyle>
            <a:lvl1pPr>
              <a:defRPr sz="3200"/>
            </a:lvl1pPr>
          </a:lstStyle>
          <a:p>
            <a:r>
              <a:rPr lang="es-MX"/>
              <a:t>Haz clic para modificar el estilo de título del patrón</a:t>
            </a:r>
            <a:endParaRPr lang="es-PA"/>
          </a:p>
        </p:txBody>
      </p:sp>
      <p:sp>
        <p:nvSpPr>
          <p:cNvPr id="3" name="Marcador de contenido 2">
            <a:extLst>
              <a:ext uri="{FF2B5EF4-FFF2-40B4-BE49-F238E27FC236}">
                <a16:creationId xmlns:a16="http://schemas.microsoft.com/office/drawing/2014/main" id="{F0543FAF-CC12-9417-C446-DD172092DFF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endParaRPr lang="es-PA"/>
          </a:p>
        </p:txBody>
      </p:sp>
      <p:sp>
        <p:nvSpPr>
          <p:cNvPr id="4" name="Marcador de texto 3">
            <a:extLst>
              <a:ext uri="{FF2B5EF4-FFF2-40B4-BE49-F238E27FC236}">
                <a16:creationId xmlns:a16="http://schemas.microsoft.com/office/drawing/2014/main" id="{8BA663C5-E995-B57E-103B-354F4A37016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MX"/>
              <a:t>Haga clic para modificar los estilos de texto del patrón</a:t>
            </a:r>
          </a:p>
        </p:txBody>
      </p:sp>
      <p:sp>
        <p:nvSpPr>
          <p:cNvPr id="5" name="Marcador de fecha 4">
            <a:extLst>
              <a:ext uri="{FF2B5EF4-FFF2-40B4-BE49-F238E27FC236}">
                <a16:creationId xmlns:a16="http://schemas.microsoft.com/office/drawing/2014/main" id="{5927F377-091B-ABA9-0AB8-BC286BA04682}"/>
              </a:ext>
            </a:extLst>
          </p:cNvPr>
          <p:cNvSpPr>
            <a:spLocks noGrp="1"/>
          </p:cNvSpPr>
          <p:nvPr>
            <p:ph type="dt" sz="half" idx="10"/>
          </p:nvPr>
        </p:nvSpPr>
        <p:spPr/>
        <p:txBody>
          <a:bodyPr/>
          <a:lstStyle/>
          <a:p>
            <a:fld id="{7C88C290-4370-BA43-ADDB-935ADA9F8EDC}" type="datetimeFigureOut">
              <a:rPr lang="es-PA" smtClean="0"/>
              <a:t>07/06/2022</a:t>
            </a:fld>
            <a:endParaRPr lang="es-PA"/>
          </a:p>
        </p:txBody>
      </p:sp>
      <p:sp>
        <p:nvSpPr>
          <p:cNvPr id="6" name="Marcador de pie de página 5">
            <a:extLst>
              <a:ext uri="{FF2B5EF4-FFF2-40B4-BE49-F238E27FC236}">
                <a16:creationId xmlns:a16="http://schemas.microsoft.com/office/drawing/2014/main" id="{C80F5E2F-7081-C8E1-64CF-8DEFBC2D6275}"/>
              </a:ext>
            </a:extLst>
          </p:cNvPr>
          <p:cNvSpPr>
            <a:spLocks noGrp="1"/>
          </p:cNvSpPr>
          <p:nvPr>
            <p:ph type="ftr" sz="quarter" idx="11"/>
          </p:nvPr>
        </p:nvSpPr>
        <p:spPr/>
        <p:txBody>
          <a:bodyPr/>
          <a:lstStyle/>
          <a:p>
            <a:endParaRPr lang="es-PA"/>
          </a:p>
        </p:txBody>
      </p:sp>
      <p:sp>
        <p:nvSpPr>
          <p:cNvPr id="7" name="Marcador de número de diapositiva 6">
            <a:extLst>
              <a:ext uri="{FF2B5EF4-FFF2-40B4-BE49-F238E27FC236}">
                <a16:creationId xmlns:a16="http://schemas.microsoft.com/office/drawing/2014/main" id="{E364D61E-3948-90C6-24DA-2D4B5688632B}"/>
              </a:ext>
            </a:extLst>
          </p:cNvPr>
          <p:cNvSpPr>
            <a:spLocks noGrp="1"/>
          </p:cNvSpPr>
          <p:nvPr>
            <p:ph type="sldNum" sz="quarter" idx="12"/>
          </p:nvPr>
        </p:nvSpPr>
        <p:spPr/>
        <p:txBody>
          <a:bodyPr/>
          <a:lstStyle/>
          <a:p>
            <a:fld id="{FE8A7000-F4F3-6247-A4F5-419AB7A7C97A}" type="slidenum">
              <a:rPr lang="es-PA" smtClean="0"/>
              <a:t>‹Nº›</a:t>
            </a:fld>
            <a:endParaRPr lang="es-PA"/>
          </a:p>
        </p:txBody>
      </p:sp>
    </p:spTree>
    <p:extLst>
      <p:ext uri="{BB962C8B-B14F-4D97-AF65-F5344CB8AC3E}">
        <p14:creationId xmlns:p14="http://schemas.microsoft.com/office/powerpoint/2010/main" val="19565149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E346BB3-188D-01D2-1F2E-8CEA9A9C19E0}"/>
              </a:ext>
            </a:extLst>
          </p:cNvPr>
          <p:cNvSpPr>
            <a:spLocks noGrp="1"/>
          </p:cNvSpPr>
          <p:nvPr>
            <p:ph type="title"/>
          </p:nvPr>
        </p:nvSpPr>
        <p:spPr>
          <a:xfrm>
            <a:off x="839788" y="457200"/>
            <a:ext cx="3932237" cy="1600200"/>
          </a:xfrm>
        </p:spPr>
        <p:txBody>
          <a:bodyPr anchor="b"/>
          <a:lstStyle>
            <a:lvl1pPr>
              <a:defRPr sz="3200"/>
            </a:lvl1pPr>
          </a:lstStyle>
          <a:p>
            <a:r>
              <a:rPr lang="es-MX"/>
              <a:t>Haz clic para modificar el estilo de título del patrón</a:t>
            </a:r>
            <a:endParaRPr lang="es-PA"/>
          </a:p>
        </p:txBody>
      </p:sp>
      <p:sp>
        <p:nvSpPr>
          <p:cNvPr id="3" name="Marcador de posición de imagen 2">
            <a:extLst>
              <a:ext uri="{FF2B5EF4-FFF2-40B4-BE49-F238E27FC236}">
                <a16:creationId xmlns:a16="http://schemas.microsoft.com/office/drawing/2014/main" id="{E9F27FA3-7C39-DA82-E606-8847A1D709D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PA"/>
          </a:p>
        </p:txBody>
      </p:sp>
      <p:sp>
        <p:nvSpPr>
          <p:cNvPr id="4" name="Marcador de texto 3">
            <a:extLst>
              <a:ext uri="{FF2B5EF4-FFF2-40B4-BE49-F238E27FC236}">
                <a16:creationId xmlns:a16="http://schemas.microsoft.com/office/drawing/2014/main" id="{45753CC1-6EEE-1B65-7FC1-FA1EE33A59F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MX"/>
              <a:t>Haga clic para modificar los estilos de texto del patrón</a:t>
            </a:r>
          </a:p>
        </p:txBody>
      </p:sp>
      <p:sp>
        <p:nvSpPr>
          <p:cNvPr id="5" name="Marcador de fecha 4">
            <a:extLst>
              <a:ext uri="{FF2B5EF4-FFF2-40B4-BE49-F238E27FC236}">
                <a16:creationId xmlns:a16="http://schemas.microsoft.com/office/drawing/2014/main" id="{6FD82232-99E7-F858-82A5-3C947E16EAB1}"/>
              </a:ext>
            </a:extLst>
          </p:cNvPr>
          <p:cNvSpPr>
            <a:spLocks noGrp="1"/>
          </p:cNvSpPr>
          <p:nvPr>
            <p:ph type="dt" sz="half" idx="10"/>
          </p:nvPr>
        </p:nvSpPr>
        <p:spPr/>
        <p:txBody>
          <a:bodyPr/>
          <a:lstStyle/>
          <a:p>
            <a:fld id="{7C88C290-4370-BA43-ADDB-935ADA9F8EDC}" type="datetimeFigureOut">
              <a:rPr lang="es-PA" smtClean="0"/>
              <a:t>07/06/2022</a:t>
            </a:fld>
            <a:endParaRPr lang="es-PA"/>
          </a:p>
        </p:txBody>
      </p:sp>
      <p:sp>
        <p:nvSpPr>
          <p:cNvPr id="6" name="Marcador de pie de página 5">
            <a:extLst>
              <a:ext uri="{FF2B5EF4-FFF2-40B4-BE49-F238E27FC236}">
                <a16:creationId xmlns:a16="http://schemas.microsoft.com/office/drawing/2014/main" id="{671222E0-6025-F5CA-68A8-76357428B1B1}"/>
              </a:ext>
            </a:extLst>
          </p:cNvPr>
          <p:cNvSpPr>
            <a:spLocks noGrp="1"/>
          </p:cNvSpPr>
          <p:nvPr>
            <p:ph type="ftr" sz="quarter" idx="11"/>
          </p:nvPr>
        </p:nvSpPr>
        <p:spPr/>
        <p:txBody>
          <a:bodyPr/>
          <a:lstStyle/>
          <a:p>
            <a:endParaRPr lang="es-PA"/>
          </a:p>
        </p:txBody>
      </p:sp>
      <p:sp>
        <p:nvSpPr>
          <p:cNvPr id="7" name="Marcador de número de diapositiva 6">
            <a:extLst>
              <a:ext uri="{FF2B5EF4-FFF2-40B4-BE49-F238E27FC236}">
                <a16:creationId xmlns:a16="http://schemas.microsoft.com/office/drawing/2014/main" id="{21D44EE0-BB1D-B9EC-512C-D3C5D613159F}"/>
              </a:ext>
            </a:extLst>
          </p:cNvPr>
          <p:cNvSpPr>
            <a:spLocks noGrp="1"/>
          </p:cNvSpPr>
          <p:nvPr>
            <p:ph type="sldNum" sz="quarter" idx="12"/>
          </p:nvPr>
        </p:nvSpPr>
        <p:spPr/>
        <p:txBody>
          <a:bodyPr/>
          <a:lstStyle/>
          <a:p>
            <a:fld id="{FE8A7000-F4F3-6247-A4F5-419AB7A7C97A}" type="slidenum">
              <a:rPr lang="es-PA" smtClean="0"/>
              <a:t>‹Nº›</a:t>
            </a:fld>
            <a:endParaRPr lang="es-PA"/>
          </a:p>
        </p:txBody>
      </p:sp>
    </p:spTree>
    <p:extLst>
      <p:ext uri="{BB962C8B-B14F-4D97-AF65-F5344CB8AC3E}">
        <p14:creationId xmlns:p14="http://schemas.microsoft.com/office/powerpoint/2010/main" val="280110680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 /><Relationship Id="rId13" Type="http://schemas.openxmlformats.org/officeDocument/2006/relationships/theme" Target="../theme/theme1.xml" /><Relationship Id="rId3" Type="http://schemas.openxmlformats.org/officeDocument/2006/relationships/slideLayout" Target="../slideLayouts/slideLayout3.xml" /><Relationship Id="rId7" Type="http://schemas.openxmlformats.org/officeDocument/2006/relationships/slideLayout" Target="../slideLayouts/slideLayout7.xml" /><Relationship Id="rId12" Type="http://schemas.openxmlformats.org/officeDocument/2006/relationships/slideLayout" Target="../slideLayouts/slideLayout12.xml" /><Relationship Id="rId2" Type="http://schemas.openxmlformats.org/officeDocument/2006/relationships/slideLayout" Target="../slideLayouts/slideLayout2.xml" /><Relationship Id="rId1" Type="http://schemas.openxmlformats.org/officeDocument/2006/relationships/slideLayout" Target="../slideLayouts/slideLayout1.xml" /><Relationship Id="rId6" Type="http://schemas.openxmlformats.org/officeDocument/2006/relationships/slideLayout" Target="../slideLayouts/slideLayout6.xml" /><Relationship Id="rId11" Type="http://schemas.openxmlformats.org/officeDocument/2006/relationships/slideLayout" Target="../slideLayouts/slideLayout11.xml" /><Relationship Id="rId5" Type="http://schemas.openxmlformats.org/officeDocument/2006/relationships/slideLayout" Target="../slideLayouts/slideLayout5.xml" /><Relationship Id="rId10" Type="http://schemas.openxmlformats.org/officeDocument/2006/relationships/slideLayout" Target="../slideLayouts/slideLayout10.xml" /><Relationship Id="rId4" Type="http://schemas.openxmlformats.org/officeDocument/2006/relationships/slideLayout" Target="../slideLayouts/slideLayout4.xml" /><Relationship Id="rId9" Type="http://schemas.openxmlformats.org/officeDocument/2006/relationships/slideLayout" Target="../slideLayouts/slideLayout9.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a:extLst>
              <a:ext uri="{FF2B5EF4-FFF2-40B4-BE49-F238E27FC236}">
                <a16:creationId xmlns:a16="http://schemas.microsoft.com/office/drawing/2014/main" id="{4DB32474-D2FD-3D24-6E14-A7875375092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MX"/>
              <a:t>Haz clic para modificar el estilo de título del patrón</a:t>
            </a:r>
            <a:endParaRPr lang="es-PA"/>
          </a:p>
        </p:txBody>
      </p:sp>
      <p:sp>
        <p:nvSpPr>
          <p:cNvPr id="3" name="Marcador de texto 2">
            <a:extLst>
              <a:ext uri="{FF2B5EF4-FFF2-40B4-BE49-F238E27FC236}">
                <a16:creationId xmlns:a16="http://schemas.microsoft.com/office/drawing/2014/main" id="{52C73D10-9EDF-A2CC-3124-C7B3D254EDB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endParaRPr lang="es-PA"/>
          </a:p>
        </p:txBody>
      </p:sp>
      <p:sp>
        <p:nvSpPr>
          <p:cNvPr id="4" name="Marcador de fecha 3">
            <a:extLst>
              <a:ext uri="{FF2B5EF4-FFF2-40B4-BE49-F238E27FC236}">
                <a16:creationId xmlns:a16="http://schemas.microsoft.com/office/drawing/2014/main" id="{FB5FAB49-4E9C-4AD3-1CD2-EB24514CE49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C88C290-4370-BA43-ADDB-935ADA9F8EDC}" type="datetimeFigureOut">
              <a:rPr lang="es-PA" smtClean="0"/>
              <a:t>07/06/2022</a:t>
            </a:fld>
            <a:endParaRPr lang="es-PA"/>
          </a:p>
        </p:txBody>
      </p:sp>
      <p:sp>
        <p:nvSpPr>
          <p:cNvPr id="5" name="Marcador de pie de página 4">
            <a:extLst>
              <a:ext uri="{FF2B5EF4-FFF2-40B4-BE49-F238E27FC236}">
                <a16:creationId xmlns:a16="http://schemas.microsoft.com/office/drawing/2014/main" id="{F6F9A0D6-C535-2A7F-FE66-66A90F6F8A0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PA"/>
          </a:p>
        </p:txBody>
      </p:sp>
      <p:sp>
        <p:nvSpPr>
          <p:cNvPr id="6" name="Marcador de número de diapositiva 5">
            <a:extLst>
              <a:ext uri="{FF2B5EF4-FFF2-40B4-BE49-F238E27FC236}">
                <a16:creationId xmlns:a16="http://schemas.microsoft.com/office/drawing/2014/main" id="{34F98D23-A62E-D4D3-6D45-E0F369866A5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E8A7000-F4F3-6247-A4F5-419AB7A7C97A}" type="slidenum">
              <a:rPr lang="es-PA" smtClean="0"/>
              <a:t>‹Nº›</a:t>
            </a:fld>
            <a:endParaRPr lang="es-PA"/>
          </a:p>
        </p:txBody>
      </p:sp>
    </p:spTree>
    <p:extLst>
      <p:ext uri="{BB962C8B-B14F-4D97-AF65-F5344CB8AC3E}">
        <p14:creationId xmlns:p14="http://schemas.microsoft.com/office/powerpoint/2010/main" val="114672961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P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 /><Relationship Id="rId1" Type="http://schemas.openxmlformats.org/officeDocument/2006/relationships/slideLayout" Target="../slideLayouts/slideLayout2.xml" /></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Relationship Id="rId3" Type="http://schemas.openxmlformats.org/officeDocument/2006/relationships/chart" Target="../charts/chart1.xml" /><Relationship Id="rId2" Type="http://schemas.openxmlformats.org/officeDocument/2006/relationships/image" Target="../media/image2.png" /><Relationship Id="rId1" Type="http://schemas.openxmlformats.org/officeDocument/2006/relationships/slideLayout" Target="../slideLayouts/slideLayout12.xml" /><Relationship Id="rId4" Type="http://schemas.openxmlformats.org/officeDocument/2006/relationships/chart" Target="../charts/chart2.xml" /></Relationships>
</file>

<file path=ppt/slides/_rels/slide4.xml.rels><?xml version="1.0" encoding="UTF-8" standalone="yes"?>
<Relationships xmlns="http://schemas.openxmlformats.org/package/2006/relationships"><Relationship Id="rId3" Type="http://schemas.openxmlformats.org/officeDocument/2006/relationships/image" Target="../media/image3.png" /><Relationship Id="rId2" Type="http://schemas.openxmlformats.org/officeDocument/2006/relationships/image" Target="../media/image2.png" /><Relationship Id="rId1" Type="http://schemas.openxmlformats.org/officeDocument/2006/relationships/slideLayout" Target="../slideLayouts/slideLayout12.xml" /></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Relationship Id="rId2" Type="http://schemas.openxmlformats.org/officeDocument/2006/relationships/image" Target="../media/image1.png" /><Relationship Id="rId1" Type="http://schemas.openxmlformats.org/officeDocument/2006/relationships/slideLayout" Target="../slideLayouts/slideLayout2.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Imagen 7">
            <a:extLst>
              <a:ext uri="{FF2B5EF4-FFF2-40B4-BE49-F238E27FC236}">
                <a16:creationId xmlns:a16="http://schemas.microsoft.com/office/drawing/2014/main" id="{E9CBF7AB-3719-50D1-1601-FB62B17B6DDB}"/>
              </a:ext>
            </a:extLst>
          </p:cNvPr>
          <p:cNvPicPr>
            <a:picLocks noChangeAspect="1"/>
          </p:cNvPicPr>
          <p:nvPr/>
        </p:nvPicPr>
        <p:blipFill>
          <a:blip r:embed="rId2"/>
          <a:stretch>
            <a:fillRect/>
          </a:stretch>
        </p:blipFill>
        <p:spPr>
          <a:xfrm>
            <a:off x="0" y="0"/>
            <a:ext cx="12192000" cy="6858000"/>
          </a:xfrm>
          <a:prstGeom prst="rect">
            <a:avLst/>
          </a:prstGeom>
        </p:spPr>
      </p:pic>
      <p:sp>
        <p:nvSpPr>
          <p:cNvPr id="6" name="Título 1">
            <a:extLst>
              <a:ext uri="{FF2B5EF4-FFF2-40B4-BE49-F238E27FC236}">
                <a16:creationId xmlns:a16="http://schemas.microsoft.com/office/drawing/2014/main" id="{7D7F3650-34D0-DD2C-E834-656553B6149E}"/>
              </a:ext>
            </a:extLst>
          </p:cNvPr>
          <p:cNvSpPr txBox="1">
            <a:spLocks/>
          </p:cNvSpPr>
          <p:nvPr/>
        </p:nvSpPr>
        <p:spPr>
          <a:xfrm>
            <a:off x="739844" y="2364554"/>
            <a:ext cx="9544023" cy="1368152"/>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s-ES" sz="3600" b="1" dirty="0">
                <a:solidFill>
                  <a:schemeClr val="bg1"/>
                </a:solidFill>
                <a:latin typeface="Montserrat" pitchFamily="2" charset="77"/>
                <a:cs typeface="Segoe UI" panose="020B0502040204020203" pitchFamily="34" charset="0"/>
              </a:rPr>
              <a:t>República Dominicana </a:t>
            </a:r>
            <a:br>
              <a:rPr lang="es-ES" sz="3200" b="1" dirty="0">
                <a:solidFill>
                  <a:schemeClr val="bg1"/>
                </a:solidFill>
                <a:latin typeface="Montserrat" pitchFamily="2" charset="77"/>
                <a:cs typeface="Segoe UI" panose="020B0502040204020203" pitchFamily="34" charset="0"/>
              </a:rPr>
            </a:br>
            <a:r>
              <a:rPr lang="es-ES" sz="2800" dirty="0">
                <a:solidFill>
                  <a:schemeClr val="bg1"/>
                </a:solidFill>
                <a:latin typeface="Montserrat" pitchFamily="2" charset="77"/>
                <a:cs typeface="Segoe UI" panose="020B0502040204020203" pitchFamily="34" charset="0"/>
              </a:rPr>
              <a:t>Situación de los principales indicadores SAN</a:t>
            </a:r>
          </a:p>
        </p:txBody>
      </p:sp>
    </p:spTree>
    <p:extLst>
      <p:ext uri="{BB962C8B-B14F-4D97-AF65-F5344CB8AC3E}">
        <p14:creationId xmlns:p14="http://schemas.microsoft.com/office/powerpoint/2010/main" val="60053720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Subtitle 2">
            <a:extLst>
              <a:ext uri="{FF2B5EF4-FFF2-40B4-BE49-F238E27FC236}">
                <a16:creationId xmlns:a16="http://schemas.microsoft.com/office/drawing/2014/main" id="{B16BC95B-BCB1-434D-B578-8A176DBCC9F7}"/>
              </a:ext>
            </a:extLst>
          </p:cNvPr>
          <p:cNvSpPr txBox="1">
            <a:spLocks/>
          </p:cNvSpPr>
          <p:nvPr/>
        </p:nvSpPr>
        <p:spPr>
          <a:xfrm>
            <a:off x="10196897" y="1806153"/>
            <a:ext cx="856448" cy="931024"/>
          </a:xfrm>
          <a:prstGeom prst="rect">
            <a:avLst/>
          </a:prstGeom>
        </p:spPr>
        <p:txBody>
          <a:bodyPr vert="horz" wrap="square" lIns="45720" tIns="22860" rIns="45720" bIns="22860" rtlCol="0" anchor="t">
            <a:spAutoFit/>
          </a:bodyPr>
          <a:lstStyle>
            <a:defPPr>
              <a:defRPr lang="es-PA"/>
            </a:defPPr>
            <a:lvl1pPr indent="0" algn="ctr" defTabSz="1087636">
              <a:lnSpc>
                <a:spcPts val="2050"/>
              </a:lnSpc>
              <a:spcBef>
                <a:spcPct val="20000"/>
              </a:spcBef>
              <a:buFont typeface="Arial"/>
              <a:buNone/>
              <a:defRPr sz="1250">
                <a:latin typeface="Open Sans Light" panose="020B0306030504020204" pitchFamily="34" charset="0"/>
                <a:ea typeface="Open Sans Light" panose="020B0306030504020204" pitchFamily="34" charset="0"/>
                <a:cs typeface="Open Sans Light" panose="020B0306030504020204" pitchFamily="34" charset="0"/>
              </a:defRPr>
            </a:lvl1pPr>
            <a:lvl2pPr marL="1087636" indent="0" algn="ctr" defTabSz="1087636">
              <a:lnSpc>
                <a:spcPct val="130000"/>
              </a:lnSpc>
              <a:spcBef>
                <a:spcPct val="20000"/>
              </a:spcBef>
              <a:buFont typeface="Arial"/>
              <a:buNone/>
              <a:defRPr sz="3200">
                <a:solidFill>
                  <a:schemeClr val="tx1">
                    <a:tint val="75000"/>
                  </a:schemeClr>
                </a:solidFill>
                <a:latin typeface="Open Sans"/>
                <a:cs typeface="Open Sans"/>
              </a:defRPr>
            </a:lvl2pPr>
            <a:lvl3pPr marL="2175271" indent="0" algn="ctr" defTabSz="1087636">
              <a:lnSpc>
                <a:spcPct val="130000"/>
              </a:lnSpc>
              <a:spcBef>
                <a:spcPct val="20000"/>
              </a:spcBef>
              <a:buFont typeface="Arial"/>
              <a:buNone/>
              <a:defRPr sz="3200">
                <a:solidFill>
                  <a:schemeClr val="tx1">
                    <a:tint val="75000"/>
                  </a:schemeClr>
                </a:solidFill>
                <a:latin typeface="Open Sans"/>
                <a:cs typeface="Open Sans"/>
              </a:defRPr>
            </a:lvl3pPr>
            <a:lvl4pPr marL="3262912" indent="0" algn="ctr" defTabSz="1087636">
              <a:lnSpc>
                <a:spcPct val="130000"/>
              </a:lnSpc>
              <a:spcBef>
                <a:spcPct val="20000"/>
              </a:spcBef>
              <a:buFont typeface="Arial"/>
              <a:buNone/>
              <a:defRPr sz="3200">
                <a:solidFill>
                  <a:schemeClr val="tx1">
                    <a:tint val="75000"/>
                  </a:schemeClr>
                </a:solidFill>
                <a:latin typeface="Open Sans"/>
                <a:cs typeface="Open Sans"/>
              </a:defRPr>
            </a:lvl4pPr>
            <a:lvl5pPr marL="4350546" indent="0" algn="ctr" defTabSz="1087636">
              <a:lnSpc>
                <a:spcPct val="130000"/>
              </a:lnSpc>
              <a:spcBef>
                <a:spcPct val="20000"/>
              </a:spcBef>
              <a:buFont typeface="Arial"/>
              <a:buNone/>
              <a:defRPr sz="3200">
                <a:solidFill>
                  <a:schemeClr val="tx1">
                    <a:tint val="75000"/>
                  </a:schemeClr>
                </a:solidFill>
                <a:latin typeface="Open Sans"/>
                <a:cs typeface="Open Sans"/>
              </a:defRPr>
            </a:lvl5pPr>
            <a:lvl6pPr marL="5438184" indent="0" algn="ctr" defTabSz="1087636">
              <a:spcBef>
                <a:spcPct val="20000"/>
              </a:spcBef>
              <a:buFont typeface="Arial"/>
              <a:buNone/>
              <a:defRPr sz="4800">
                <a:solidFill>
                  <a:schemeClr val="tx1">
                    <a:tint val="75000"/>
                  </a:schemeClr>
                </a:solidFill>
              </a:defRPr>
            </a:lvl6pPr>
            <a:lvl7pPr marL="6525820" indent="0" algn="ctr" defTabSz="1087636">
              <a:spcBef>
                <a:spcPct val="20000"/>
              </a:spcBef>
              <a:buFont typeface="Arial"/>
              <a:buNone/>
              <a:defRPr sz="4800">
                <a:solidFill>
                  <a:schemeClr val="tx1">
                    <a:tint val="75000"/>
                  </a:schemeClr>
                </a:solidFill>
              </a:defRPr>
            </a:lvl7pPr>
            <a:lvl8pPr marL="7613455" indent="0" algn="ctr" defTabSz="1087636">
              <a:spcBef>
                <a:spcPct val="20000"/>
              </a:spcBef>
              <a:buFont typeface="Arial"/>
              <a:buNone/>
              <a:defRPr sz="4800">
                <a:solidFill>
                  <a:schemeClr val="tx1">
                    <a:tint val="75000"/>
                  </a:schemeClr>
                </a:solidFill>
              </a:defRPr>
            </a:lvl8pPr>
            <a:lvl9pPr marL="8701091" indent="0" algn="ctr" defTabSz="1087636">
              <a:spcBef>
                <a:spcPct val="20000"/>
              </a:spcBef>
              <a:buFont typeface="Arial"/>
              <a:buNone/>
              <a:defRPr sz="4800">
                <a:solidFill>
                  <a:schemeClr val="tx1">
                    <a:tint val="75000"/>
                  </a:schemeClr>
                </a:solidFill>
              </a:defRPr>
            </a:lvl9pPr>
          </a:lstStyle>
          <a:p>
            <a:r>
              <a:rPr lang="es-NI" dirty="0"/>
              <a:t>6.7%</a:t>
            </a:r>
          </a:p>
          <a:p>
            <a:r>
              <a:rPr lang="es-NI" dirty="0"/>
              <a:t>0.7</a:t>
            </a:r>
          </a:p>
          <a:p>
            <a:r>
              <a:rPr lang="es-NI" dirty="0"/>
              <a:t>en millones</a:t>
            </a:r>
          </a:p>
        </p:txBody>
      </p:sp>
      <p:sp>
        <p:nvSpPr>
          <p:cNvPr id="14" name="TextBox 90">
            <a:extLst>
              <a:ext uri="{FF2B5EF4-FFF2-40B4-BE49-F238E27FC236}">
                <a16:creationId xmlns:a16="http://schemas.microsoft.com/office/drawing/2014/main" id="{95AB50FC-03BF-46EC-BA3C-E0116A90CB81}"/>
              </a:ext>
            </a:extLst>
          </p:cNvPr>
          <p:cNvSpPr txBox="1"/>
          <p:nvPr/>
        </p:nvSpPr>
        <p:spPr>
          <a:xfrm>
            <a:off x="494901" y="1949552"/>
            <a:ext cx="2241211" cy="400110"/>
          </a:xfrm>
          <a:prstGeom prst="rect">
            <a:avLst/>
          </a:prstGeom>
          <a:noFill/>
        </p:spPr>
        <p:txBody>
          <a:bodyPr wrap="square" rtlCol="0" anchor="ctr" anchorCtr="0">
            <a:spAutoFit/>
          </a:bodyPr>
          <a:lstStyle/>
          <a:p>
            <a:r>
              <a:rPr lang="es-NI" sz="2000" b="1" dirty="0">
                <a:solidFill>
                  <a:schemeClr val="tx2"/>
                </a:solidFill>
                <a:latin typeface="Poppins SemiBold" pitchFamily="2" charset="77"/>
                <a:ea typeface="League Spartan" charset="0"/>
                <a:cs typeface="Poppins SemiBold" pitchFamily="2" charset="77"/>
              </a:rPr>
              <a:t>Subalimentación  </a:t>
            </a:r>
          </a:p>
        </p:txBody>
      </p:sp>
      <p:grpSp>
        <p:nvGrpSpPr>
          <p:cNvPr id="18" name="Grupo 61">
            <a:extLst>
              <a:ext uri="{FF2B5EF4-FFF2-40B4-BE49-F238E27FC236}">
                <a16:creationId xmlns:a16="http://schemas.microsoft.com/office/drawing/2014/main" id="{58DFD691-CB21-43EC-988A-94CA2675BD51}"/>
              </a:ext>
            </a:extLst>
          </p:cNvPr>
          <p:cNvGrpSpPr/>
          <p:nvPr/>
        </p:nvGrpSpPr>
        <p:grpSpPr>
          <a:xfrm>
            <a:off x="10188834" y="1469213"/>
            <a:ext cx="888646" cy="382928"/>
            <a:chOff x="7267348" y="5429540"/>
            <a:chExt cx="2481943" cy="730464"/>
          </a:xfrm>
        </p:grpSpPr>
        <p:sp>
          <p:nvSpPr>
            <p:cNvPr id="19" name="Rectángulo: esquinas redondeadas 63">
              <a:extLst>
                <a:ext uri="{FF2B5EF4-FFF2-40B4-BE49-F238E27FC236}">
                  <a16:creationId xmlns:a16="http://schemas.microsoft.com/office/drawing/2014/main" id="{995C1944-73D6-443F-8034-901548A08DAB}"/>
                </a:ext>
              </a:extLst>
            </p:cNvPr>
            <p:cNvSpPr/>
            <p:nvPr/>
          </p:nvSpPr>
          <p:spPr>
            <a:xfrm>
              <a:off x="7267348" y="5429540"/>
              <a:ext cx="2481943" cy="730464"/>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700" dirty="0"/>
            </a:p>
          </p:txBody>
        </p:sp>
        <p:sp>
          <p:nvSpPr>
            <p:cNvPr id="20" name="TextBox 90">
              <a:extLst>
                <a:ext uri="{FF2B5EF4-FFF2-40B4-BE49-F238E27FC236}">
                  <a16:creationId xmlns:a16="http://schemas.microsoft.com/office/drawing/2014/main" id="{3C179545-8058-490C-B119-00A9510DC368}"/>
                </a:ext>
              </a:extLst>
            </p:cNvPr>
            <p:cNvSpPr txBox="1"/>
            <p:nvPr/>
          </p:nvSpPr>
          <p:spPr>
            <a:xfrm>
              <a:off x="7972000" y="5520516"/>
              <a:ext cx="1074654" cy="548513"/>
            </a:xfrm>
            <a:prstGeom prst="rect">
              <a:avLst/>
            </a:prstGeom>
            <a:noFill/>
          </p:spPr>
          <p:txBody>
            <a:bodyPr wrap="none" rtlCol="0" anchor="ctr" anchorCtr="0">
              <a:spAutoFit/>
            </a:bodyPr>
            <a:lstStyle/>
            <a:p>
              <a:pPr algn="ctr"/>
              <a:r>
                <a:rPr lang="es-SV" sz="1200" b="1" dirty="0">
                  <a:solidFill>
                    <a:schemeClr val="bg1"/>
                  </a:solidFill>
                  <a:latin typeface="Poppins SemiBold" pitchFamily="2" charset="77"/>
                  <a:ea typeface="League Spartan" charset="0"/>
                  <a:cs typeface="Poppins SemiBold" pitchFamily="2" charset="77"/>
                </a:rPr>
                <a:t>2021</a:t>
              </a:r>
              <a:endParaRPr lang="en-US" sz="1200" b="1" dirty="0">
                <a:solidFill>
                  <a:schemeClr val="bg1"/>
                </a:solidFill>
                <a:latin typeface="Poppins SemiBold" pitchFamily="2" charset="77"/>
                <a:ea typeface="League Spartan" charset="0"/>
                <a:cs typeface="Poppins SemiBold" pitchFamily="2" charset="77"/>
              </a:endParaRPr>
            </a:p>
          </p:txBody>
        </p:sp>
      </p:grpSp>
      <p:sp>
        <p:nvSpPr>
          <p:cNvPr id="24" name="Subtitle 2">
            <a:extLst>
              <a:ext uri="{FF2B5EF4-FFF2-40B4-BE49-F238E27FC236}">
                <a16:creationId xmlns:a16="http://schemas.microsoft.com/office/drawing/2014/main" id="{5BC832C7-7502-4BFA-AE2E-229C507D4943}"/>
              </a:ext>
            </a:extLst>
          </p:cNvPr>
          <p:cNvSpPr txBox="1">
            <a:spLocks/>
          </p:cNvSpPr>
          <p:nvPr/>
        </p:nvSpPr>
        <p:spPr>
          <a:xfrm>
            <a:off x="8279209" y="1804872"/>
            <a:ext cx="873785" cy="931024"/>
          </a:xfrm>
          <a:prstGeom prst="rect">
            <a:avLst/>
          </a:prstGeom>
        </p:spPr>
        <p:txBody>
          <a:bodyPr vert="horz" wrap="square" lIns="45720" tIns="22860" rIns="45720" bIns="22860" rtlCol="0" anchor="t">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nSpc>
                <a:spcPts val="2050"/>
              </a:lnSpc>
            </a:pPr>
            <a:r>
              <a:rPr lang="es-NI" sz="1250" dirty="0">
                <a:solidFill>
                  <a:schemeClr val="tx1"/>
                </a:solidFill>
                <a:latin typeface="Open Sans Light" panose="020B0306030504020204" pitchFamily="34" charset="0"/>
                <a:ea typeface="Open Sans Light" panose="020B0306030504020204" pitchFamily="34" charset="0"/>
                <a:cs typeface="Open Sans Light" panose="020B0306030504020204" pitchFamily="34" charset="0"/>
              </a:rPr>
              <a:t>6.7%</a:t>
            </a:r>
          </a:p>
          <a:p>
            <a:pPr>
              <a:lnSpc>
                <a:spcPts val="2050"/>
              </a:lnSpc>
            </a:pPr>
            <a:r>
              <a:rPr lang="es-NI" sz="1250" dirty="0">
                <a:solidFill>
                  <a:schemeClr val="tx1"/>
                </a:solidFill>
                <a:latin typeface="Open Sans Light" panose="020B0306030504020204" pitchFamily="34" charset="0"/>
                <a:ea typeface="Open Sans Light" panose="020B0306030504020204" pitchFamily="34" charset="0"/>
                <a:cs typeface="Open Sans Light" panose="020B0306030504020204" pitchFamily="34" charset="0"/>
              </a:rPr>
              <a:t>0.7 </a:t>
            </a:r>
          </a:p>
          <a:p>
            <a:pPr>
              <a:lnSpc>
                <a:spcPts val="2050"/>
              </a:lnSpc>
            </a:pPr>
            <a:r>
              <a:rPr lang="es-NI" sz="1250" dirty="0">
                <a:solidFill>
                  <a:schemeClr val="tx1"/>
                </a:solidFill>
                <a:latin typeface="Open Sans Light" panose="020B0306030504020204" pitchFamily="34" charset="0"/>
                <a:ea typeface="Open Sans Light" panose="020B0306030504020204" pitchFamily="34" charset="0"/>
                <a:cs typeface="Open Sans Light" panose="020B0306030504020204" pitchFamily="34" charset="0"/>
              </a:rPr>
              <a:t>en millones</a:t>
            </a:r>
          </a:p>
        </p:txBody>
      </p:sp>
      <p:sp>
        <p:nvSpPr>
          <p:cNvPr id="26" name="Rectángulo 60">
            <a:extLst>
              <a:ext uri="{FF2B5EF4-FFF2-40B4-BE49-F238E27FC236}">
                <a16:creationId xmlns:a16="http://schemas.microsoft.com/office/drawing/2014/main" id="{9BC77FEC-E42D-4536-B0F4-1E92EB905883}"/>
              </a:ext>
            </a:extLst>
          </p:cNvPr>
          <p:cNvSpPr/>
          <p:nvPr/>
        </p:nvSpPr>
        <p:spPr>
          <a:xfrm flipV="1">
            <a:off x="1051489" y="2735896"/>
            <a:ext cx="10042493" cy="57624"/>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NI" sz="900"/>
          </a:p>
        </p:txBody>
      </p:sp>
      <p:sp>
        <p:nvSpPr>
          <p:cNvPr id="29" name="Subtitle 2">
            <a:extLst>
              <a:ext uri="{FF2B5EF4-FFF2-40B4-BE49-F238E27FC236}">
                <a16:creationId xmlns:a16="http://schemas.microsoft.com/office/drawing/2014/main" id="{89A1168C-2317-4D27-86E4-AFF17710867A}"/>
              </a:ext>
            </a:extLst>
          </p:cNvPr>
          <p:cNvSpPr txBox="1">
            <a:spLocks/>
          </p:cNvSpPr>
          <p:nvPr/>
        </p:nvSpPr>
        <p:spPr>
          <a:xfrm>
            <a:off x="2882214" y="2824216"/>
            <a:ext cx="2102459" cy="623248"/>
          </a:xfrm>
          <a:prstGeom prst="rect">
            <a:avLst/>
          </a:prstGeom>
        </p:spPr>
        <p:txBody>
          <a:bodyPr vert="horz" wrap="square" lIns="45720" tIns="22860" rIns="45720" bIns="22860" rtlCol="0" anchor="ctr">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nSpc>
                <a:spcPts val="2050"/>
              </a:lnSpc>
            </a:pPr>
            <a:r>
              <a:rPr lang="es-NI" sz="1250" dirty="0">
                <a:solidFill>
                  <a:schemeClr val="tx1"/>
                </a:solidFill>
                <a:latin typeface="Open Sans Light" panose="020B0306030504020204" pitchFamily="34" charset="0"/>
                <a:ea typeface="Open Sans Light" panose="020B0306030504020204" pitchFamily="34" charset="0"/>
                <a:cs typeface="Open Sans Light" panose="020B0306030504020204" pitchFamily="34" charset="0"/>
              </a:rPr>
              <a:t>5.9% </a:t>
            </a:r>
          </a:p>
          <a:p>
            <a:pPr>
              <a:lnSpc>
                <a:spcPts val="2050"/>
              </a:lnSpc>
            </a:pPr>
            <a:r>
              <a:rPr lang="es-NI" sz="1250" dirty="0">
                <a:solidFill>
                  <a:schemeClr val="tx1"/>
                </a:solidFill>
                <a:latin typeface="Open Sans Light" panose="020B0306030504020204" pitchFamily="34" charset="0"/>
                <a:ea typeface="Open Sans Light" panose="020B0306030504020204" pitchFamily="34" charset="0"/>
                <a:cs typeface="Open Sans Light" panose="020B0306030504020204" pitchFamily="34" charset="0"/>
              </a:rPr>
              <a:t>(2020)</a:t>
            </a:r>
          </a:p>
        </p:txBody>
      </p:sp>
      <p:sp>
        <p:nvSpPr>
          <p:cNvPr id="30" name="Subtitle 2">
            <a:extLst>
              <a:ext uri="{FF2B5EF4-FFF2-40B4-BE49-F238E27FC236}">
                <a16:creationId xmlns:a16="http://schemas.microsoft.com/office/drawing/2014/main" id="{E0B64B94-B5AD-4EAD-8E55-8F5CF279E29E}"/>
              </a:ext>
            </a:extLst>
          </p:cNvPr>
          <p:cNvSpPr txBox="1">
            <a:spLocks/>
          </p:cNvSpPr>
          <p:nvPr/>
        </p:nvSpPr>
        <p:spPr>
          <a:xfrm>
            <a:off x="2892190" y="3522675"/>
            <a:ext cx="2102459" cy="623248"/>
          </a:xfrm>
          <a:prstGeom prst="rect">
            <a:avLst/>
          </a:prstGeom>
        </p:spPr>
        <p:txBody>
          <a:bodyPr vert="horz" wrap="square" lIns="45720" tIns="22860" rIns="45720" bIns="22860" rtlCol="0" anchor="t">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nSpc>
                <a:spcPts val="2050"/>
              </a:lnSpc>
            </a:pPr>
            <a:r>
              <a:rPr lang="es-NI" sz="1250" dirty="0">
                <a:solidFill>
                  <a:schemeClr val="tx1"/>
                </a:solidFill>
                <a:latin typeface="Open Sans Light" panose="020B0306030504020204" pitchFamily="34" charset="0"/>
                <a:ea typeface="Open Sans Light" panose="020B0306030504020204" pitchFamily="34" charset="0"/>
                <a:cs typeface="Open Sans Light" panose="020B0306030504020204" pitchFamily="34" charset="0"/>
              </a:rPr>
              <a:t>7.6 % </a:t>
            </a:r>
          </a:p>
          <a:p>
            <a:pPr>
              <a:lnSpc>
                <a:spcPts val="2050"/>
              </a:lnSpc>
            </a:pPr>
            <a:r>
              <a:rPr lang="es-NI" sz="1250" dirty="0">
                <a:solidFill>
                  <a:schemeClr val="tx1"/>
                </a:solidFill>
                <a:latin typeface="Open Sans Light" panose="020B0306030504020204" pitchFamily="34" charset="0"/>
                <a:ea typeface="Open Sans Light" panose="020B0306030504020204" pitchFamily="34" charset="0"/>
                <a:cs typeface="Open Sans Light" panose="020B0306030504020204" pitchFamily="34" charset="0"/>
              </a:rPr>
              <a:t>(2013)</a:t>
            </a:r>
          </a:p>
        </p:txBody>
      </p:sp>
      <p:sp>
        <p:nvSpPr>
          <p:cNvPr id="33" name="Cerrar llave 17">
            <a:extLst>
              <a:ext uri="{FF2B5EF4-FFF2-40B4-BE49-F238E27FC236}">
                <a16:creationId xmlns:a16="http://schemas.microsoft.com/office/drawing/2014/main" id="{21B86D64-01BA-4D7C-89B3-4AF23A3CB850}"/>
              </a:ext>
            </a:extLst>
          </p:cNvPr>
          <p:cNvSpPr/>
          <p:nvPr/>
        </p:nvSpPr>
        <p:spPr>
          <a:xfrm>
            <a:off x="5365157" y="2893487"/>
            <a:ext cx="132135" cy="2477995"/>
          </a:xfrm>
          <a:prstGeom prst="rightBrace">
            <a:avLst/>
          </a:prstGeom>
          <a:ln>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s-NI"/>
          </a:p>
        </p:txBody>
      </p:sp>
      <p:sp>
        <p:nvSpPr>
          <p:cNvPr id="34" name="CuadroTexto 18">
            <a:extLst>
              <a:ext uri="{FF2B5EF4-FFF2-40B4-BE49-F238E27FC236}">
                <a16:creationId xmlns:a16="http://schemas.microsoft.com/office/drawing/2014/main" id="{B9AFCEB9-3400-4BEF-BF41-01613AE56109}"/>
              </a:ext>
            </a:extLst>
          </p:cNvPr>
          <p:cNvSpPr txBox="1"/>
          <p:nvPr/>
        </p:nvSpPr>
        <p:spPr>
          <a:xfrm>
            <a:off x="5157281" y="3999067"/>
            <a:ext cx="1736231" cy="461665"/>
          </a:xfrm>
          <a:prstGeom prst="rect">
            <a:avLst/>
          </a:prstGeom>
          <a:noFill/>
          <a:ln>
            <a:noFill/>
          </a:ln>
        </p:spPr>
        <p:txBody>
          <a:bodyPr wrap="square" rtlCol="0">
            <a:spAutoFit/>
          </a:bodyPr>
          <a:lstStyle/>
          <a:p>
            <a:pPr algn="ctr"/>
            <a:r>
              <a:rPr lang="es-NI" sz="1200" dirty="0">
                <a:latin typeface="Open Sans" panose="020B0606030504020204" pitchFamily="34" charset="0"/>
                <a:ea typeface="Open Sans" panose="020B0606030504020204" pitchFamily="34" charset="0"/>
                <a:cs typeface="Open Sans" panose="020B0606030504020204" pitchFamily="34" charset="0"/>
              </a:rPr>
              <a:t>Malnutrición</a:t>
            </a:r>
          </a:p>
          <a:p>
            <a:pPr algn="ctr"/>
            <a:r>
              <a:rPr lang="es-NI" sz="1200" dirty="0">
                <a:latin typeface="Open Sans" panose="020B0606030504020204" pitchFamily="34" charset="0"/>
                <a:ea typeface="Open Sans" panose="020B0606030504020204" pitchFamily="34" charset="0"/>
                <a:cs typeface="Open Sans" panose="020B0606030504020204" pitchFamily="34" charset="0"/>
              </a:rPr>
              <a:t>(doble carga) </a:t>
            </a:r>
          </a:p>
        </p:txBody>
      </p:sp>
      <p:sp>
        <p:nvSpPr>
          <p:cNvPr id="36" name="TextBox 90">
            <a:extLst>
              <a:ext uri="{FF2B5EF4-FFF2-40B4-BE49-F238E27FC236}">
                <a16:creationId xmlns:a16="http://schemas.microsoft.com/office/drawing/2014/main" id="{9862E913-6CD3-402E-B393-153C7A1F085C}"/>
              </a:ext>
            </a:extLst>
          </p:cNvPr>
          <p:cNvSpPr txBox="1"/>
          <p:nvPr/>
        </p:nvSpPr>
        <p:spPr>
          <a:xfrm>
            <a:off x="339576" y="4279648"/>
            <a:ext cx="2079465" cy="307777"/>
          </a:xfrm>
          <a:prstGeom prst="rect">
            <a:avLst/>
          </a:prstGeom>
          <a:noFill/>
        </p:spPr>
        <p:txBody>
          <a:bodyPr wrap="square" rtlCol="0" anchor="ctr" anchorCtr="0">
            <a:spAutoFit/>
          </a:bodyPr>
          <a:lstStyle>
            <a:defPPr>
              <a:defRPr lang="es-NI"/>
            </a:defPPr>
            <a:lvl1pPr>
              <a:defRPr sz="1400" b="1">
                <a:solidFill>
                  <a:schemeClr val="tx2"/>
                </a:solidFill>
                <a:latin typeface="Poppins SemiBold" pitchFamily="2" charset="77"/>
                <a:ea typeface="League Spartan" charset="0"/>
                <a:cs typeface="Poppins SemiBold" pitchFamily="2" charset="77"/>
              </a:defRPr>
            </a:lvl1pPr>
          </a:lstStyle>
          <a:p>
            <a:r>
              <a:rPr lang="es-NI" dirty="0"/>
              <a:t>Sobrepeso  &gt; 18 años</a:t>
            </a:r>
          </a:p>
        </p:txBody>
      </p:sp>
      <p:sp>
        <p:nvSpPr>
          <p:cNvPr id="37" name="Rectángulo 93">
            <a:extLst>
              <a:ext uri="{FF2B5EF4-FFF2-40B4-BE49-F238E27FC236}">
                <a16:creationId xmlns:a16="http://schemas.microsoft.com/office/drawing/2014/main" id="{887F76C7-D68C-431D-8E0A-816B51F5B2BC}"/>
              </a:ext>
            </a:extLst>
          </p:cNvPr>
          <p:cNvSpPr/>
          <p:nvPr/>
        </p:nvSpPr>
        <p:spPr>
          <a:xfrm flipV="1">
            <a:off x="1051489" y="4743879"/>
            <a:ext cx="4200912" cy="45719"/>
          </a:xfrm>
          <a:prstGeom prst="rect">
            <a:avLst/>
          </a:prstGeom>
          <a:solidFill>
            <a:schemeClr val="bg2">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NI" sz="900"/>
          </a:p>
        </p:txBody>
      </p:sp>
      <p:sp>
        <p:nvSpPr>
          <p:cNvPr id="38" name="Subtitle 2">
            <a:extLst>
              <a:ext uri="{FF2B5EF4-FFF2-40B4-BE49-F238E27FC236}">
                <a16:creationId xmlns:a16="http://schemas.microsoft.com/office/drawing/2014/main" id="{C9EA592B-6E78-4714-9288-07CE5C7EAB01}"/>
              </a:ext>
            </a:extLst>
          </p:cNvPr>
          <p:cNvSpPr txBox="1">
            <a:spLocks/>
          </p:cNvSpPr>
          <p:nvPr/>
        </p:nvSpPr>
        <p:spPr>
          <a:xfrm>
            <a:off x="2917706" y="4139470"/>
            <a:ext cx="2102459" cy="623248"/>
          </a:xfrm>
          <a:prstGeom prst="rect">
            <a:avLst/>
          </a:prstGeom>
        </p:spPr>
        <p:txBody>
          <a:bodyPr vert="horz" wrap="square" lIns="45720" tIns="22860" rIns="45720" bIns="22860" rtlCol="0" anchor="t">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nSpc>
                <a:spcPts val="2050"/>
              </a:lnSpc>
            </a:pPr>
            <a:r>
              <a:rPr lang="es-NI" sz="1250" dirty="0">
                <a:solidFill>
                  <a:schemeClr val="tx1"/>
                </a:solidFill>
                <a:latin typeface="Open Sans Light" panose="020B0306030504020204" pitchFamily="34" charset="0"/>
                <a:ea typeface="Open Sans Light" panose="020B0306030504020204" pitchFamily="34" charset="0"/>
                <a:cs typeface="Open Sans Light" panose="020B0306030504020204" pitchFamily="34" charset="0"/>
              </a:rPr>
              <a:t>61.2% </a:t>
            </a:r>
          </a:p>
          <a:p>
            <a:pPr>
              <a:lnSpc>
                <a:spcPts val="2050"/>
              </a:lnSpc>
            </a:pPr>
            <a:r>
              <a:rPr lang="es-NI" sz="1250" dirty="0">
                <a:solidFill>
                  <a:schemeClr val="tx1"/>
                </a:solidFill>
                <a:latin typeface="Open Sans Light" panose="020B0306030504020204" pitchFamily="34" charset="0"/>
                <a:ea typeface="Open Sans Light" panose="020B0306030504020204" pitchFamily="34" charset="0"/>
                <a:cs typeface="Open Sans Light" panose="020B0306030504020204" pitchFamily="34" charset="0"/>
              </a:rPr>
              <a:t>(2016)</a:t>
            </a:r>
          </a:p>
        </p:txBody>
      </p:sp>
      <p:sp>
        <p:nvSpPr>
          <p:cNvPr id="41" name="TextBox 90">
            <a:extLst>
              <a:ext uri="{FF2B5EF4-FFF2-40B4-BE49-F238E27FC236}">
                <a16:creationId xmlns:a16="http://schemas.microsoft.com/office/drawing/2014/main" id="{7CA23943-7245-4208-B980-AC31F7CA9966}"/>
              </a:ext>
            </a:extLst>
          </p:cNvPr>
          <p:cNvSpPr txBox="1"/>
          <p:nvPr/>
        </p:nvSpPr>
        <p:spPr>
          <a:xfrm>
            <a:off x="413749" y="4893978"/>
            <a:ext cx="1931117" cy="307777"/>
          </a:xfrm>
          <a:prstGeom prst="rect">
            <a:avLst/>
          </a:prstGeom>
          <a:noFill/>
        </p:spPr>
        <p:txBody>
          <a:bodyPr wrap="square" rtlCol="0" anchor="ctr" anchorCtr="0">
            <a:spAutoFit/>
          </a:bodyPr>
          <a:lstStyle>
            <a:defPPr>
              <a:defRPr lang="es-NI"/>
            </a:defPPr>
            <a:lvl1pPr>
              <a:defRPr sz="1400" b="1">
                <a:solidFill>
                  <a:schemeClr val="tx2"/>
                </a:solidFill>
                <a:latin typeface="Poppins SemiBold" pitchFamily="2" charset="77"/>
                <a:ea typeface="League Spartan" charset="0"/>
                <a:cs typeface="Poppins SemiBold" pitchFamily="2" charset="77"/>
              </a:defRPr>
            </a:lvl1pPr>
          </a:lstStyle>
          <a:p>
            <a:r>
              <a:rPr lang="es-NI" dirty="0"/>
              <a:t>Obesidad  &gt; 18 años</a:t>
            </a:r>
          </a:p>
        </p:txBody>
      </p:sp>
      <p:sp>
        <p:nvSpPr>
          <p:cNvPr id="43" name="Subtitle 2">
            <a:extLst>
              <a:ext uri="{FF2B5EF4-FFF2-40B4-BE49-F238E27FC236}">
                <a16:creationId xmlns:a16="http://schemas.microsoft.com/office/drawing/2014/main" id="{8BECC10C-08E1-4FBA-9094-B761EA5B0D4F}"/>
              </a:ext>
            </a:extLst>
          </p:cNvPr>
          <p:cNvSpPr txBox="1">
            <a:spLocks/>
          </p:cNvSpPr>
          <p:nvPr/>
        </p:nvSpPr>
        <p:spPr>
          <a:xfrm>
            <a:off x="2917707" y="4776692"/>
            <a:ext cx="2102459" cy="623248"/>
          </a:xfrm>
          <a:prstGeom prst="rect">
            <a:avLst/>
          </a:prstGeom>
        </p:spPr>
        <p:txBody>
          <a:bodyPr vert="horz" wrap="square" lIns="45720" tIns="22860" rIns="45720" bIns="22860" rtlCol="0" anchor="t">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nSpc>
                <a:spcPts val="2050"/>
              </a:lnSpc>
            </a:pPr>
            <a:r>
              <a:rPr lang="es-NI" sz="1250" dirty="0">
                <a:solidFill>
                  <a:schemeClr val="tx1"/>
                </a:solidFill>
                <a:latin typeface="Open Sans Light" panose="020B0306030504020204" pitchFamily="34" charset="0"/>
                <a:ea typeface="Open Sans Light" panose="020B0306030504020204" pitchFamily="34" charset="0"/>
                <a:cs typeface="Open Sans Light" panose="020B0306030504020204" pitchFamily="34" charset="0"/>
              </a:rPr>
              <a:t>27.6 % </a:t>
            </a:r>
          </a:p>
          <a:p>
            <a:pPr>
              <a:lnSpc>
                <a:spcPts val="2050"/>
              </a:lnSpc>
            </a:pPr>
            <a:r>
              <a:rPr lang="es-NI" sz="1250" dirty="0">
                <a:solidFill>
                  <a:schemeClr val="tx1"/>
                </a:solidFill>
                <a:latin typeface="Open Sans Light" panose="020B0306030504020204" pitchFamily="34" charset="0"/>
                <a:ea typeface="Open Sans Light" panose="020B0306030504020204" pitchFamily="34" charset="0"/>
                <a:cs typeface="Open Sans Light" panose="020B0306030504020204" pitchFamily="34" charset="0"/>
              </a:rPr>
              <a:t>(2016)</a:t>
            </a:r>
          </a:p>
        </p:txBody>
      </p:sp>
      <p:sp>
        <p:nvSpPr>
          <p:cNvPr id="46" name="TextBox 90">
            <a:extLst>
              <a:ext uri="{FF2B5EF4-FFF2-40B4-BE49-F238E27FC236}">
                <a16:creationId xmlns:a16="http://schemas.microsoft.com/office/drawing/2014/main" id="{E9E0195E-3511-4D3A-8F42-4FD99989F85B}"/>
              </a:ext>
            </a:extLst>
          </p:cNvPr>
          <p:cNvSpPr txBox="1"/>
          <p:nvPr/>
        </p:nvSpPr>
        <p:spPr>
          <a:xfrm>
            <a:off x="335679" y="2974349"/>
            <a:ext cx="2766607" cy="307777"/>
          </a:xfrm>
          <a:prstGeom prst="rect">
            <a:avLst/>
          </a:prstGeom>
          <a:noFill/>
        </p:spPr>
        <p:txBody>
          <a:bodyPr wrap="square" rtlCol="0" anchor="ctr" anchorCtr="0">
            <a:spAutoFit/>
          </a:bodyPr>
          <a:lstStyle/>
          <a:p>
            <a:r>
              <a:rPr lang="es-NI" sz="1400" b="1" dirty="0">
                <a:solidFill>
                  <a:schemeClr val="tx2"/>
                </a:solidFill>
                <a:latin typeface="Poppins SemiBold" pitchFamily="2" charset="77"/>
                <a:ea typeface="League Spartan" charset="0"/>
                <a:cs typeface="Poppins SemiBold" pitchFamily="2" charset="77"/>
              </a:rPr>
              <a:t>Desnutrición crónica &lt; 5 años</a:t>
            </a:r>
          </a:p>
        </p:txBody>
      </p:sp>
      <p:sp>
        <p:nvSpPr>
          <p:cNvPr id="47" name="TextBox 90">
            <a:extLst>
              <a:ext uri="{FF2B5EF4-FFF2-40B4-BE49-F238E27FC236}">
                <a16:creationId xmlns:a16="http://schemas.microsoft.com/office/drawing/2014/main" id="{C6716AC0-BA2C-4ADC-B059-E1E6DCD22793}"/>
              </a:ext>
            </a:extLst>
          </p:cNvPr>
          <p:cNvSpPr txBox="1"/>
          <p:nvPr/>
        </p:nvSpPr>
        <p:spPr>
          <a:xfrm>
            <a:off x="335679" y="3693298"/>
            <a:ext cx="1934291" cy="279797"/>
          </a:xfrm>
          <a:prstGeom prst="rect">
            <a:avLst/>
          </a:prstGeom>
          <a:noFill/>
        </p:spPr>
        <p:txBody>
          <a:bodyPr wrap="square" rtlCol="0" anchor="ctr" anchorCtr="0">
            <a:spAutoFit/>
          </a:bodyPr>
          <a:lstStyle>
            <a:defPPr>
              <a:defRPr lang="es-NI"/>
            </a:defPPr>
            <a:lvl1pPr>
              <a:defRPr sz="1400" b="1">
                <a:solidFill>
                  <a:schemeClr val="tx2"/>
                </a:solidFill>
                <a:latin typeface="Poppins SemiBold" pitchFamily="2" charset="77"/>
                <a:ea typeface="League Spartan" charset="0"/>
                <a:cs typeface="Poppins SemiBold" pitchFamily="2" charset="77"/>
              </a:defRPr>
            </a:lvl1pPr>
          </a:lstStyle>
          <a:p>
            <a:r>
              <a:rPr lang="es-NI" dirty="0"/>
              <a:t>Sobrepeso  &lt; 5 años</a:t>
            </a:r>
          </a:p>
        </p:txBody>
      </p:sp>
      <p:sp>
        <p:nvSpPr>
          <p:cNvPr id="2" name="Rectangle 1"/>
          <p:cNvSpPr/>
          <p:nvPr/>
        </p:nvSpPr>
        <p:spPr>
          <a:xfrm>
            <a:off x="120079" y="363738"/>
            <a:ext cx="6420668" cy="923330"/>
          </a:xfrm>
          <a:prstGeom prst="rect">
            <a:avLst/>
          </a:prstGeom>
          <a:noFill/>
        </p:spPr>
        <p:txBody>
          <a:bodyPr wrap="none" lIns="91440" tIns="45720" rIns="91440" bIns="45720">
            <a:spAutoFit/>
          </a:bodyPr>
          <a:lstStyle/>
          <a:p>
            <a:pPr algn="ctr"/>
            <a:r>
              <a:rPr lang="es-NI" sz="5400" b="0" cap="none" spc="0" dirty="0">
                <a:ln w="0"/>
                <a:solidFill>
                  <a:schemeClr val="accent1"/>
                </a:solidFill>
                <a:effectLst>
                  <a:outerShdw blurRad="38100" dist="25400" dir="5400000" algn="ctr" rotWithShape="0">
                    <a:srgbClr val="6E747A">
                      <a:alpha val="43000"/>
                    </a:srgbClr>
                  </a:outerShdw>
                </a:effectLst>
              </a:rPr>
              <a:t>República Dominicana</a:t>
            </a:r>
          </a:p>
        </p:txBody>
      </p:sp>
      <p:sp>
        <p:nvSpPr>
          <p:cNvPr id="32" name="Subtitle 2">
            <a:extLst>
              <a:ext uri="{FF2B5EF4-FFF2-40B4-BE49-F238E27FC236}">
                <a16:creationId xmlns:a16="http://schemas.microsoft.com/office/drawing/2014/main" id="{8BECC10C-08E1-4FBA-9094-B761EA5B0D4F}"/>
              </a:ext>
            </a:extLst>
          </p:cNvPr>
          <p:cNvSpPr txBox="1">
            <a:spLocks/>
          </p:cNvSpPr>
          <p:nvPr/>
        </p:nvSpPr>
        <p:spPr>
          <a:xfrm>
            <a:off x="5845" y="6208241"/>
            <a:ext cx="12128205" cy="584775"/>
          </a:xfrm>
          <a:prstGeom prst="rect">
            <a:avLst/>
          </a:prstGeom>
        </p:spPr>
        <p:txBody>
          <a:bodyPr vert="horz" wrap="square" lIns="45720" tIns="22860" rIns="45720" bIns="22860" rtlCol="0" anchor="t">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just">
              <a:lnSpc>
                <a:spcPts val="2050"/>
              </a:lnSpc>
            </a:pPr>
            <a:r>
              <a:rPr lang="es-NI" sz="900" dirty="0">
                <a:solidFill>
                  <a:schemeClr val="tx1"/>
                </a:solidFill>
                <a:latin typeface="Open Sans Light" panose="020B0306030504020204" pitchFamily="34" charset="0"/>
                <a:ea typeface="Open Sans Light" panose="020B0306030504020204" pitchFamily="34" charset="0"/>
                <a:cs typeface="Open Sans Light" panose="020B0306030504020204" pitchFamily="34" charset="0"/>
              </a:rPr>
              <a:t>Fuente: FAO, FIDA, OMS, PMA y UNICEF. 2021. El estado de la seguridad alimentaria y la nutrición en el mundo 2021. Transformación de los sistemas alimentarios en aras de la seguridad alimentaria, una nutrición mejorada y dietas asequibles y saludables para todos; Sistema de Información Geográfico Interactivo de la Encuesta Nacional de Salud de Panamá (ENSPA) 2019; *CEPAL 2022.</a:t>
            </a:r>
          </a:p>
        </p:txBody>
      </p:sp>
      <p:sp>
        <p:nvSpPr>
          <p:cNvPr id="48" name="Rectángulo 93">
            <a:extLst>
              <a:ext uri="{FF2B5EF4-FFF2-40B4-BE49-F238E27FC236}">
                <a16:creationId xmlns:a16="http://schemas.microsoft.com/office/drawing/2014/main" id="{887F76C7-D68C-431D-8E0A-816B51F5B2BC}"/>
              </a:ext>
            </a:extLst>
          </p:cNvPr>
          <p:cNvSpPr/>
          <p:nvPr/>
        </p:nvSpPr>
        <p:spPr>
          <a:xfrm flipV="1">
            <a:off x="1051487" y="4147089"/>
            <a:ext cx="4200912" cy="45719"/>
          </a:xfrm>
          <a:prstGeom prst="rect">
            <a:avLst/>
          </a:prstGeom>
          <a:solidFill>
            <a:schemeClr val="bg2">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NI" sz="900"/>
          </a:p>
        </p:txBody>
      </p:sp>
      <p:sp>
        <p:nvSpPr>
          <p:cNvPr id="49" name="Rectángulo 93">
            <a:extLst>
              <a:ext uri="{FF2B5EF4-FFF2-40B4-BE49-F238E27FC236}">
                <a16:creationId xmlns:a16="http://schemas.microsoft.com/office/drawing/2014/main" id="{887F76C7-D68C-431D-8E0A-816B51F5B2BC}"/>
              </a:ext>
            </a:extLst>
          </p:cNvPr>
          <p:cNvSpPr/>
          <p:nvPr/>
        </p:nvSpPr>
        <p:spPr>
          <a:xfrm flipV="1">
            <a:off x="1051490" y="3438150"/>
            <a:ext cx="4200912" cy="45719"/>
          </a:xfrm>
          <a:prstGeom prst="rect">
            <a:avLst/>
          </a:prstGeom>
          <a:solidFill>
            <a:schemeClr val="bg2">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NI" sz="900"/>
          </a:p>
        </p:txBody>
      </p:sp>
      <p:grpSp>
        <p:nvGrpSpPr>
          <p:cNvPr id="53" name="Grupo 61">
            <a:extLst>
              <a:ext uri="{FF2B5EF4-FFF2-40B4-BE49-F238E27FC236}">
                <a16:creationId xmlns:a16="http://schemas.microsoft.com/office/drawing/2014/main" id="{58DFD691-CB21-43EC-988A-94CA2675BD51}"/>
              </a:ext>
            </a:extLst>
          </p:cNvPr>
          <p:cNvGrpSpPr/>
          <p:nvPr/>
        </p:nvGrpSpPr>
        <p:grpSpPr>
          <a:xfrm>
            <a:off x="9180102" y="1481221"/>
            <a:ext cx="952505" cy="382928"/>
            <a:chOff x="7179189" y="5429540"/>
            <a:chExt cx="2660298" cy="730464"/>
          </a:xfrm>
        </p:grpSpPr>
        <p:sp>
          <p:nvSpPr>
            <p:cNvPr id="54" name="Rectángulo: esquinas redondeadas 63">
              <a:extLst>
                <a:ext uri="{FF2B5EF4-FFF2-40B4-BE49-F238E27FC236}">
                  <a16:creationId xmlns:a16="http://schemas.microsoft.com/office/drawing/2014/main" id="{995C1944-73D6-443F-8034-901548A08DAB}"/>
                </a:ext>
              </a:extLst>
            </p:cNvPr>
            <p:cNvSpPr/>
            <p:nvPr/>
          </p:nvSpPr>
          <p:spPr>
            <a:xfrm>
              <a:off x="7267348" y="5429540"/>
              <a:ext cx="2481943" cy="730464"/>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700" dirty="0"/>
            </a:p>
          </p:txBody>
        </p:sp>
        <p:sp>
          <p:nvSpPr>
            <p:cNvPr id="55" name="TextBox 90">
              <a:extLst>
                <a:ext uri="{FF2B5EF4-FFF2-40B4-BE49-F238E27FC236}">
                  <a16:creationId xmlns:a16="http://schemas.microsoft.com/office/drawing/2014/main" id="{3C179545-8058-490C-B119-00A9510DC368}"/>
                </a:ext>
              </a:extLst>
            </p:cNvPr>
            <p:cNvSpPr txBox="1"/>
            <p:nvPr/>
          </p:nvSpPr>
          <p:spPr>
            <a:xfrm>
              <a:off x="7179189" y="5530573"/>
              <a:ext cx="2660298" cy="528396"/>
            </a:xfrm>
            <a:prstGeom prst="rect">
              <a:avLst/>
            </a:prstGeom>
            <a:noFill/>
          </p:spPr>
          <p:txBody>
            <a:bodyPr wrap="none" rtlCol="0" anchor="ctr" anchorCtr="0">
              <a:spAutoFit/>
            </a:bodyPr>
            <a:lstStyle/>
            <a:p>
              <a:pPr algn="ctr"/>
              <a:r>
                <a:rPr lang="es-SV" sz="1200" b="1" dirty="0">
                  <a:solidFill>
                    <a:schemeClr val="bg1"/>
                  </a:solidFill>
                  <a:latin typeface="Poppins SemiBold" pitchFamily="2" charset="77"/>
                  <a:ea typeface="League Spartan" charset="0"/>
                  <a:cs typeface="Poppins SemiBold" pitchFamily="2" charset="77"/>
                </a:rPr>
                <a:t>2018-2020</a:t>
              </a:r>
              <a:endParaRPr lang="en-US" sz="1200" b="1" dirty="0">
                <a:solidFill>
                  <a:schemeClr val="bg1"/>
                </a:solidFill>
                <a:latin typeface="Poppins SemiBold" pitchFamily="2" charset="77"/>
                <a:ea typeface="League Spartan" charset="0"/>
                <a:cs typeface="Poppins SemiBold" pitchFamily="2" charset="77"/>
              </a:endParaRPr>
            </a:p>
          </p:txBody>
        </p:sp>
      </p:grpSp>
      <p:grpSp>
        <p:nvGrpSpPr>
          <p:cNvPr id="56" name="Grupo 61">
            <a:extLst>
              <a:ext uri="{FF2B5EF4-FFF2-40B4-BE49-F238E27FC236}">
                <a16:creationId xmlns:a16="http://schemas.microsoft.com/office/drawing/2014/main" id="{58DFD691-CB21-43EC-988A-94CA2675BD51}"/>
              </a:ext>
            </a:extLst>
          </p:cNvPr>
          <p:cNvGrpSpPr/>
          <p:nvPr/>
        </p:nvGrpSpPr>
        <p:grpSpPr>
          <a:xfrm>
            <a:off x="8194872" y="1467177"/>
            <a:ext cx="952505" cy="382928"/>
            <a:chOff x="7179189" y="5429540"/>
            <a:chExt cx="2660298" cy="730464"/>
          </a:xfrm>
        </p:grpSpPr>
        <p:sp>
          <p:nvSpPr>
            <p:cNvPr id="57" name="Rectángulo: esquinas redondeadas 63">
              <a:extLst>
                <a:ext uri="{FF2B5EF4-FFF2-40B4-BE49-F238E27FC236}">
                  <a16:creationId xmlns:a16="http://schemas.microsoft.com/office/drawing/2014/main" id="{995C1944-73D6-443F-8034-901548A08DAB}"/>
                </a:ext>
              </a:extLst>
            </p:cNvPr>
            <p:cNvSpPr/>
            <p:nvPr/>
          </p:nvSpPr>
          <p:spPr>
            <a:xfrm>
              <a:off x="7267348" y="5429540"/>
              <a:ext cx="2481943" cy="730464"/>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700" dirty="0"/>
            </a:p>
          </p:txBody>
        </p:sp>
        <p:sp>
          <p:nvSpPr>
            <p:cNvPr id="58" name="TextBox 90">
              <a:extLst>
                <a:ext uri="{FF2B5EF4-FFF2-40B4-BE49-F238E27FC236}">
                  <a16:creationId xmlns:a16="http://schemas.microsoft.com/office/drawing/2014/main" id="{3C179545-8058-490C-B119-00A9510DC368}"/>
                </a:ext>
              </a:extLst>
            </p:cNvPr>
            <p:cNvSpPr txBox="1"/>
            <p:nvPr/>
          </p:nvSpPr>
          <p:spPr>
            <a:xfrm>
              <a:off x="7179189" y="5530573"/>
              <a:ext cx="2660298" cy="528396"/>
            </a:xfrm>
            <a:prstGeom prst="rect">
              <a:avLst/>
            </a:prstGeom>
            <a:noFill/>
          </p:spPr>
          <p:txBody>
            <a:bodyPr wrap="none" rtlCol="0" anchor="ctr" anchorCtr="0">
              <a:spAutoFit/>
            </a:bodyPr>
            <a:lstStyle/>
            <a:p>
              <a:pPr algn="ctr"/>
              <a:r>
                <a:rPr lang="es-SV" sz="1200" b="1" dirty="0">
                  <a:solidFill>
                    <a:schemeClr val="bg1"/>
                  </a:solidFill>
                  <a:latin typeface="Poppins SemiBold" pitchFamily="2" charset="77"/>
                  <a:ea typeface="League Spartan" charset="0"/>
                  <a:cs typeface="Poppins SemiBold" pitchFamily="2" charset="77"/>
                </a:rPr>
                <a:t>2017-2019</a:t>
              </a:r>
              <a:endParaRPr lang="en-US" sz="1200" b="1" dirty="0">
                <a:solidFill>
                  <a:schemeClr val="bg1"/>
                </a:solidFill>
                <a:latin typeface="Poppins SemiBold" pitchFamily="2" charset="77"/>
                <a:ea typeface="League Spartan" charset="0"/>
                <a:cs typeface="Poppins SemiBold" pitchFamily="2" charset="77"/>
              </a:endParaRPr>
            </a:p>
          </p:txBody>
        </p:sp>
      </p:grpSp>
      <p:grpSp>
        <p:nvGrpSpPr>
          <p:cNvPr id="59" name="Grupo 61">
            <a:extLst>
              <a:ext uri="{FF2B5EF4-FFF2-40B4-BE49-F238E27FC236}">
                <a16:creationId xmlns:a16="http://schemas.microsoft.com/office/drawing/2014/main" id="{58DFD691-CB21-43EC-988A-94CA2675BD51}"/>
              </a:ext>
            </a:extLst>
          </p:cNvPr>
          <p:cNvGrpSpPr/>
          <p:nvPr/>
        </p:nvGrpSpPr>
        <p:grpSpPr>
          <a:xfrm>
            <a:off x="7266688" y="1459444"/>
            <a:ext cx="952505" cy="382928"/>
            <a:chOff x="7179189" y="5429540"/>
            <a:chExt cx="2660298" cy="730464"/>
          </a:xfrm>
        </p:grpSpPr>
        <p:sp>
          <p:nvSpPr>
            <p:cNvPr id="60" name="Rectángulo: esquinas redondeadas 63">
              <a:extLst>
                <a:ext uri="{FF2B5EF4-FFF2-40B4-BE49-F238E27FC236}">
                  <a16:creationId xmlns:a16="http://schemas.microsoft.com/office/drawing/2014/main" id="{995C1944-73D6-443F-8034-901548A08DAB}"/>
                </a:ext>
              </a:extLst>
            </p:cNvPr>
            <p:cNvSpPr/>
            <p:nvPr/>
          </p:nvSpPr>
          <p:spPr>
            <a:xfrm>
              <a:off x="7267348" y="5429540"/>
              <a:ext cx="2481943" cy="730464"/>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700" dirty="0"/>
            </a:p>
          </p:txBody>
        </p:sp>
        <p:sp>
          <p:nvSpPr>
            <p:cNvPr id="61" name="TextBox 90">
              <a:extLst>
                <a:ext uri="{FF2B5EF4-FFF2-40B4-BE49-F238E27FC236}">
                  <a16:creationId xmlns:a16="http://schemas.microsoft.com/office/drawing/2014/main" id="{3C179545-8058-490C-B119-00A9510DC368}"/>
                </a:ext>
              </a:extLst>
            </p:cNvPr>
            <p:cNvSpPr txBox="1"/>
            <p:nvPr/>
          </p:nvSpPr>
          <p:spPr>
            <a:xfrm>
              <a:off x="7179189" y="5530575"/>
              <a:ext cx="2660298" cy="528396"/>
            </a:xfrm>
            <a:prstGeom prst="rect">
              <a:avLst/>
            </a:prstGeom>
            <a:noFill/>
          </p:spPr>
          <p:txBody>
            <a:bodyPr wrap="none" rtlCol="0" anchor="ctr" anchorCtr="0">
              <a:spAutoFit/>
            </a:bodyPr>
            <a:lstStyle/>
            <a:p>
              <a:pPr algn="ctr"/>
              <a:r>
                <a:rPr lang="es-SV" sz="1200" b="1" dirty="0">
                  <a:solidFill>
                    <a:schemeClr val="bg1"/>
                  </a:solidFill>
                  <a:latin typeface="Poppins SemiBold" pitchFamily="2" charset="77"/>
                  <a:ea typeface="League Spartan" charset="0"/>
                  <a:cs typeface="Poppins SemiBold" pitchFamily="2" charset="77"/>
                </a:rPr>
                <a:t>2016-2018</a:t>
              </a:r>
              <a:endParaRPr lang="en-US" sz="1200" b="1" dirty="0">
                <a:solidFill>
                  <a:schemeClr val="bg1"/>
                </a:solidFill>
                <a:latin typeface="Poppins SemiBold" pitchFamily="2" charset="77"/>
                <a:ea typeface="League Spartan" charset="0"/>
                <a:cs typeface="Poppins SemiBold" pitchFamily="2" charset="77"/>
              </a:endParaRPr>
            </a:p>
          </p:txBody>
        </p:sp>
      </p:grpSp>
      <p:grpSp>
        <p:nvGrpSpPr>
          <p:cNvPr id="62" name="Grupo 61">
            <a:extLst>
              <a:ext uri="{FF2B5EF4-FFF2-40B4-BE49-F238E27FC236}">
                <a16:creationId xmlns:a16="http://schemas.microsoft.com/office/drawing/2014/main" id="{58DFD691-CB21-43EC-988A-94CA2675BD51}"/>
              </a:ext>
            </a:extLst>
          </p:cNvPr>
          <p:cNvGrpSpPr/>
          <p:nvPr/>
        </p:nvGrpSpPr>
        <p:grpSpPr>
          <a:xfrm>
            <a:off x="6281458" y="1469213"/>
            <a:ext cx="952505" cy="382928"/>
            <a:chOff x="7179189" y="5429540"/>
            <a:chExt cx="2660298" cy="730464"/>
          </a:xfrm>
        </p:grpSpPr>
        <p:sp>
          <p:nvSpPr>
            <p:cNvPr id="63" name="Rectángulo: esquinas redondeadas 63">
              <a:extLst>
                <a:ext uri="{FF2B5EF4-FFF2-40B4-BE49-F238E27FC236}">
                  <a16:creationId xmlns:a16="http://schemas.microsoft.com/office/drawing/2014/main" id="{995C1944-73D6-443F-8034-901548A08DAB}"/>
                </a:ext>
              </a:extLst>
            </p:cNvPr>
            <p:cNvSpPr/>
            <p:nvPr/>
          </p:nvSpPr>
          <p:spPr>
            <a:xfrm>
              <a:off x="7267348" y="5429540"/>
              <a:ext cx="2481943" cy="730464"/>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700" dirty="0"/>
            </a:p>
          </p:txBody>
        </p:sp>
        <p:sp>
          <p:nvSpPr>
            <p:cNvPr id="64" name="TextBox 90">
              <a:extLst>
                <a:ext uri="{FF2B5EF4-FFF2-40B4-BE49-F238E27FC236}">
                  <a16:creationId xmlns:a16="http://schemas.microsoft.com/office/drawing/2014/main" id="{3C179545-8058-490C-B119-00A9510DC368}"/>
                </a:ext>
              </a:extLst>
            </p:cNvPr>
            <p:cNvSpPr txBox="1"/>
            <p:nvPr/>
          </p:nvSpPr>
          <p:spPr>
            <a:xfrm>
              <a:off x="7179189" y="5530575"/>
              <a:ext cx="2660298" cy="528396"/>
            </a:xfrm>
            <a:prstGeom prst="rect">
              <a:avLst/>
            </a:prstGeom>
            <a:noFill/>
          </p:spPr>
          <p:txBody>
            <a:bodyPr wrap="none" rtlCol="0" anchor="ctr" anchorCtr="0">
              <a:spAutoFit/>
            </a:bodyPr>
            <a:lstStyle/>
            <a:p>
              <a:pPr algn="ctr"/>
              <a:r>
                <a:rPr lang="es-SV" sz="1200" b="1" dirty="0">
                  <a:solidFill>
                    <a:schemeClr val="bg1"/>
                  </a:solidFill>
                  <a:latin typeface="Poppins SemiBold" pitchFamily="2" charset="77"/>
                  <a:ea typeface="League Spartan" charset="0"/>
                  <a:cs typeface="Poppins SemiBold" pitchFamily="2" charset="77"/>
                </a:rPr>
                <a:t>2014-2016	</a:t>
              </a:r>
              <a:endParaRPr lang="en-US" sz="1200" b="1" dirty="0">
                <a:solidFill>
                  <a:schemeClr val="bg1"/>
                </a:solidFill>
                <a:latin typeface="Poppins SemiBold" pitchFamily="2" charset="77"/>
                <a:ea typeface="League Spartan" charset="0"/>
                <a:cs typeface="Poppins SemiBold" pitchFamily="2" charset="77"/>
              </a:endParaRPr>
            </a:p>
          </p:txBody>
        </p:sp>
      </p:grpSp>
      <p:grpSp>
        <p:nvGrpSpPr>
          <p:cNvPr id="65" name="Grupo 61">
            <a:extLst>
              <a:ext uri="{FF2B5EF4-FFF2-40B4-BE49-F238E27FC236}">
                <a16:creationId xmlns:a16="http://schemas.microsoft.com/office/drawing/2014/main" id="{58DFD691-CB21-43EC-988A-94CA2675BD51}"/>
              </a:ext>
            </a:extLst>
          </p:cNvPr>
          <p:cNvGrpSpPr/>
          <p:nvPr/>
        </p:nvGrpSpPr>
        <p:grpSpPr>
          <a:xfrm>
            <a:off x="5296228" y="1469213"/>
            <a:ext cx="952505" cy="382928"/>
            <a:chOff x="7179189" y="5429540"/>
            <a:chExt cx="2660298" cy="730464"/>
          </a:xfrm>
        </p:grpSpPr>
        <p:sp>
          <p:nvSpPr>
            <p:cNvPr id="66" name="Rectángulo: esquinas redondeadas 63">
              <a:extLst>
                <a:ext uri="{FF2B5EF4-FFF2-40B4-BE49-F238E27FC236}">
                  <a16:creationId xmlns:a16="http://schemas.microsoft.com/office/drawing/2014/main" id="{995C1944-73D6-443F-8034-901548A08DAB}"/>
                </a:ext>
              </a:extLst>
            </p:cNvPr>
            <p:cNvSpPr/>
            <p:nvPr/>
          </p:nvSpPr>
          <p:spPr>
            <a:xfrm>
              <a:off x="7267348" y="5429540"/>
              <a:ext cx="2481943" cy="730464"/>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700" dirty="0"/>
            </a:p>
          </p:txBody>
        </p:sp>
        <p:sp>
          <p:nvSpPr>
            <p:cNvPr id="67" name="TextBox 90">
              <a:extLst>
                <a:ext uri="{FF2B5EF4-FFF2-40B4-BE49-F238E27FC236}">
                  <a16:creationId xmlns:a16="http://schemas.microsoft.com/office/drawing/2014/main" id="{3C179545-8058-490C-B119-00A9510DC368}"/>
                </a:ext>
              </a:extLst>
            </p:cNvPr>
            <p:cNvSpPr txBox="1"/>
            <p:nvPr/>
          </p:nvSpPr>
          <p:spPr>
            <a:xfrm>
              <a:off x="7179189" y="5530573"/>
              <a:ext cx="2660298" cy="528396"/>
            </a:xfrm>
            <a:prstGeom prst="rect">
              <a:avLst/>
            </a:prstGeom>
            <a:noFill/>
          </p:spPr>
          <p:txBody>
            <a:bodyPr wrap="none" rtlCol="0" anchor="ctr" anchorCtr="0">
              <a:spAutoFit/>
            </a:bodyPr>
            <a:lstStyle/>
            <a:p>
              <a:pPr algn="ctr"/>
              <a:r>
                <a:rPr lang="es-SV" sz="1200" b="1" dirty="0">
                  <a:solidFill>
                    <a:schemeClr val="bg1"/>
                  </a:solidFill>
                  <a:latin typeface="Poppins SemiBold" pitchFamily="2" charset="77"/>
                  <a:ea typeface="League Spartan" charset="0"/>
                  <a:cs typeface="Poppins SemiBold" pitchFamily="2" charset="77"/>
                </a:rPr>
                <a:t>2009-2011</a:t>
              </a:r>
              <a:endParaRPr lang="en-US" sz="1200" b="1" dirty="0">
                <a:solidFill>
                  <a:schemeClr val="bg1"/>
                </a:solidFill>
                <a:latin typeface="Poppins SemiBold" pitchFamily="2" charset="77"/>
                <a:ea typeface="League Spartan" charset="0"/>
                <a:cs typeface="Poppins SemiBold" pitchFamily="2" charset="77"/>
              </a:endParaRPr>
            </a:p>
          </p:txBody>
        </p:sp>
      </p:grpSp>
      <p:grpSp>
        <p:nvGrpSpPr>
          <p:cNvPr id="68" name="Grupo 61">
            <a:extLst>
              <a:ext uri="{FF2B5EF4-FFF2-40B4-BE49-F238E27FC236}">
                <a16:creationId xmlns:a16="http://schemas.microsoft.com/office/drawing/2014/main" id="{58DFD691-CB21-43EC-988A-94CA2675BD51}"/>
              </a:ext>
            </a:extLst>
          </p:cNvPr>
          <p:cNvGrpSpPr/>
          <p:nvPr/>
        </p:nvGrpSpPr>
        <p:grpSpPr>
          <a:xfrm>
            <a:off x="4310998" y="1455169"/>
            <a:ext cx="952505" cy="382928"/>
            <a:chOff x="7179189" y="5429540"/>
            <a:chExt cx="2660298" cy="730464"/>
          </a:xfrm>
        </p:grpSpPr>
        <p:sp>
          <p:nvSpPr>
            <p:cNvPr id="69" name="Rectángulo: esquinas redondeadas 63">
              <a:extLst>
                <a:ext uri="{FF2B5EF4-FFF2-40B4-BE49-F238E27FC236}">
                  <a16:creationId xmlns:a16="http://schemas.microsoft.com/office/drawing/2014/main" id="{995C1944-73D6-443F-8034-901548A08DAB}"/>
                </a:ext>
              </a:extLst>
            </p:cNvPr>
            <p:cNvSpPr/>
            <p:nvPr/>
          </p:nvSpPr>
          <p:spPr>
            <a:xfrm>
              <a:off x="7267348" y="5429540"/>
              <a:ext cx="2481943" cy="730464"/>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700" dirty="0"/>
            </a:p>
          </p:txBody>
        </p:sp>
        <p:sp>
          <p:nvSpPr>
            <p:cNvPr id="70" name="TextBox 90">
              <a:extLst>
                <a:ext uri="{FF2B5EF4-FFF2-40B4-BE49-F238E27FC236}">
                  <a16:creationId xmlns:a16="http://schemas.microsoft.com/office/drawing/2014/main" id="{3C179545-8058-490C-B119-00A9510DC368}"/>
                </a:ext>
              </a:extLst>
            </p:cNvPr>
            <p:cNvSpPr txBox="1"/>
            <p:nvPr/>
          </p:nvSpPr>
          <p:spPr>
            <a:xfrm>
              <a:off x="7179189" y="5530573"/>
              <a:ext cx="2660298" cy="528396"/>
            </a:xfrm>
            <a:prstGeom prst="rect">
              <a:avLst/>
            </a:prstGeom>
            <a:noFill/>
          </p:spPr>
          <p:txBody>
            <a:bodyPr wrap="none" rtlCol="0" anchor="ctr" anchorCtr="0">
              <a:spAutoFit/>
            </a:bodyPr>
            <a:lstStyle/>
            <a:p>
              <a:pPr algn="ctr"/>
              <a:r>
                <a:rPr lang="es-SV" sz="1200" b="1" dirty="0">
                  <a:solidFill>
                    <a:schemeClr val="bg1"/>
                  </a:solidFill>
                  <a:latin typeface="Poppins SemiBold" pitchFamily="2" charset="77"/>
                  <a:ea typeface="League Spartan" charset="0"/>
                  <a:cs typeface="Poppins SemiBold" pitchFamily="2" charset="77"/>
                </a:rPr>
                <a:t>2004-2006</a:t>
              </a:r>
              <a:endParaRPr lang="en-US" sz="1200" b="1" dirty="0">
                <a:solidFill>
                  <a:schemeClr val="bg1"/>
                </a:solidFill>
                <a:latin typeface="Poppins SemiBold" pitchFamily="2" charset="77"/>
                <a:ea typeface="League Spartan" charset="0"/>
                <a:cs typeface="Poppins SemiBold" pitchFamily="2" charset="77"/>
              </a:endParaRPr>
            </a:p>
          </p:txBody>
        </p:sp>
      </p:grpSp>
      <p:grpSp>
        <p:nvGrpSpPr>
          <p:cNvPr id="71" name="Grupo 61">
            <a:extLst>
              <a:ext uri="{FF2B5EF4-FFF2-40B4-BE49-F238E27FC236}">
                <a16:creationId xmlns:a16="http://schemas.microsoft.com/office/drawing/2014/main" id="{58DFD691-CB21-43EC-988A-94CA2675BD51}"/>
              </a:ext>
            </a:extLst>
          </p:cNvPr>
          <p:cNvGrpSpPr/>
          <p:nvPr/>
        </p:nvGrpSpPr>
        <p:grpSpPr>
          <a:xfrm>
            <a:off x="3330413" y="1442538"/>
            <a:ext cx="952505" cy="382928"/>
            <a:chOff x="7179189" y="5429540"/>
            <a:chExt cx="2660298" cy="730464"/>
          </a:xfrm>
        </p:grpSpPr>
        <p:sp>
          <p:nvSpPr>
            <p:cNvPr id="72" name="Rectángulo: esquinas redondeadas 63">
              <a:extLst>
                <a:ext uri="{FF2B5EF4-FFF2-40B4-BE49-F238E27FC236}">
                  <a16:creationId xmlns:a16="http://schemas.microsoft.com/office/drawing/2014/main" id="{995C1944-73D6-443F-8034-901548A08DAB}"/>
                </a:ext>
              </a:extLst>
            </p:cNvPr>
            <p:cNvSpPr/>
            <p:nvPr/>
          </p:nvSpPr>
          <p:spPr>
            <a:xfrm>
              <a:off x="7267348" y="5429540"/>
              <a:ext cx="2481943" cy="730464"/>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700" dirty="0"/>
            </a:p>
          </p:txBody>
        </p:sp>
        <p:sp>
          <p:nvSpPr>
            <p:cNvPr id="73" name="TextBox 90">
              <a:extLst>
                <a:ext uri="{FF2B5EF4-FFF2-40B4-BE49-F238E27FC236}">
                  <a16:creationId xmlns:a16="http://schemas.microsoft.com/office/drawing/2014/main" id="{3C179545-8058-490C-B119-00A9510DC368}"/>
                </a:ext>
              </a:extLst>
            </p:cNvPr>
            <p:cNvSpPr txBox="1"/>
            <p:nvPr/>
          </p:nvSpPr>
          <p:spPr>
            <a:xfrm>
              <a:off x="7179189" y="5530573"/>
              <a:ext cx="2660298" cy="528396"/>
            </a:xfrm>
            <a:prstGeom prst="rect">
              <a:avLst/>
            </a:prstGeom>
            <a:noFill/>
          </p:spPr>
          <p:txBody>
            <a:bodyPr wrap="none" rtlCol="0" anchor="ctr" anchorCtr="0">
              <a:spAutoFit/>
            </a:bodyPr>
            <a:lstStyle/>
            <a:p>
              <a:pPr algn="ctr"/>
              <a:r>
                <a:rPr lang="es-SV" sz="1200" b="1" dirty="0">
                  <a:solidFill>
                    <a:schemeClr val="bg1"/>
                  </a:solidFill>
                  <a:latin typeface="Poppins SemiBold" pitchFamily="2" charset="77"/>
                  <a:ea typeface="League Spartan" charset="0"/>
                  <a:cs typeface="Poppins SemiBold" pitchFamily="2" charset="77"/>
                </a:rPr>
                <a:t>2000-2002</a:t>
              </a:r>
              <a:endParaRPr lang="en-US" sz="1200" b="1" dirty="0">
                <a:solidFill>
                  <a:schemeClr val="bg1"/>
                </a:solidFill>
                <a:latin typeface="Poppins SemiBold" pitchFamily="2" charset="77"/>
                <a:ea typeface="League Spartan" charset="0"/>
                <a:cs typeface="Poppins SemiBold" pitchFamily="2" charset="77"/>
              </a:endParaRPr>
            </a:p>
          </p:txBody>
        </p:sp>
      </p:grpSp>
      <p:sp>
        <p:nvSpPr>
          <p:cNvPr id="74" name="Subtitle 2">
            <a:extLst>
              <a:ext uri="{FF2B5EF4-FFF2-40B4-BE49-F238E27FC236}">
                <a16:creationId xmlns:a16="http://schemas.microsoft.com/office/drawing/2014/main" id="{5BC832C7-7502-4BFA-AE2E-229C507D4943}"/>
              </a:ext>
            </a:extLst>
          </p:cNvPr>
          <p:cNvSpPr txBox="1">
            <a:spLocks/>
          </p:cNvSpPr>
          <p:nvPr/>
        </p:nvSpPr>
        <p:spPr>
          <a:xfrm>
            <a:off x="3361978" y="1832858"/>
            <a:ext cx="863510" cy="931024"/>
          </a:xfrm>
          <a:prstGeom prst="rect">
            <a:avLst/>
          </a:prstGeom>
        </p:spPr>
        <p:txBody>
          <a:bodyPr vert="horz" wrap="square" lIns="45720" tIns="22860" rIns="45720" bIns="22860" rtlCol="0" anchor="t">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nSpc>
                <a:spcPts val="2050"/>
              </a:lnSpc>
            </a:pPr>
            <a:r>
              <a:rPr lang="es-NI" sz="1250" dirty="0">
                <a:solidFill>
                  <a:schemeClr val="tx1"/>
                </a:solidFill>
                <a:latin typeface="Open Sans Light" panose="020B0306030504020204" pitchFamily="34" charset="0"/>
                <a:ea typeface="Open Sans Light" panose="020B0306030504020204" pitchFamily="34" charset="0"/>
                <a:cs typeface="Open Sans Light" panose="020B0306030504020204" pitchFamily="34" charset="0"/>
              </a:rPr>
              <a:t>20.4%</a:t>
            </a:r>
          </a:p>
          <a:p>
            <a:pPr>
              <a:lnSpc>
                <a:spcPts val="2050"/>
              </a:lnSpc>
            </a:pPr>
            <a:r>
              <a:rPr lang="es-NI" sz="1250" dirty="0">
                <a:solidFill>
                  <a:schemeClr val="tx1"/>
                </a:solidFill>
                <a:latin typeface="Open Sans Light" panose="020B0306030504020204" pitchFamily="34" charset="0"/>
                <a:ea typeface="Open Sans Light" panose="020B0306030504020204" pitchFamily="34" charset="0"/>
                <a:cs typeface="Open Sans Light" panose="020B0306030504020204" pitchFamily="34" charset="0"/>
              </a:rPr>
              <a:t>1.8 </a:t>
            </a:r>
          </a:p>
          <a:p>
            <a:pPr>
              <a:lnSpc>
                <a:spcPts val="2050"/>
              </a:lnSpc>
            </a:pPr>
            <a:r>
              <a:rPr lang="es-NI" sz="1250" dirty="0">
                <a:solidFill>
                  <a:schemeClr val="tx1"/>
                </a:solidFill>
                <a:latin typeface="Open Sans Light" panose="020B0306030504020204" pitchFamily="34" charset="0"/>
                <a:ea typeface="Open Sans Light" panose="020B0306030504020204" pitchFamily="34" charset="0"/>
                <a:cs typeface="Open Sans Light" panose="020B0306030504020204" pitchFamily="34" charset="0"/>
              </a:rPr>
              <a:t>en millones</a:t>
            </a:r>
          </a:p>
        </p:txBody>
      </p:sp>
      <p:sp>
        <p:nvSpPr>
          <p:cNvPr id="75" name="Subtitle 2">
            <a:extLst>
              <a:ext uri="{FF2B5EF4-FFF2-40B4-BE49-F238E27FC236}">
                <a16:creationId xmlns:a16="http://schemas.microsoft.com/office/drawing/2014/main" id="{5BC832C7-7502-4BFA-AE2E-229C507D4943}"/>
              </a:ext>
            </a:extLst>
          </p:cNvPr>
          <p:cNvSpPr txBox="1">
            <a:spLocks/>
          </p:cNvSpPr>
          <p:nvPr/>
        </p:nvSpPr>
        <p:spPr>
          <a:xfrm>
            <a:off x="4379208" y="1835252"/>
            <a:ext cx="814266" cy="931024"/>
          </a:xfrm>
          <a:prstGeom prst="rect">
            <a:avLst/>
          </a:prstGeom>
        </p:spPr>
        <p:txBody>
          <a:bodyPr vert="horz" wrap="square" lIns="45720" tIns="22860" rIns="45720" bIns="22860" rtlCol="0" anchor="t">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nSpc>
                <a:spcPts val="2050"/>
              </a:lnSpc>
            </a:pPr>
            <a:r>
              <a:rPr lang="es-NI" sz="1250" dirty="0">
                <a:solidFill>
                  <a:schemeClr val="tx1"/>
                </a:solidFill>
                <a:latin typeface="Open Sans Light" panose="020B0306030504020204" pitchFamily="34" charset="0"/>
                <a:ea typeface="Open Sans Light" panose="020B0306030504020204" pitchFamily="34" charset="0"/>
                <a:cs typeface="Open Sans Light" panose="020B0306030504020204" pitchFamily="34" charset="0"/>
              </a:rPr>
              <a:t>19.2%</a:t>
            </a:r>
          </a:p>
          <a:p>
            <a:pPr>
              <a:lnSpc>
                <a:spcPts val="2050"/>
              </a:lnSpc>
            </a:pPr>
            <a:r>
              <a:rPr lang="es-NI" sz="1250" dirty="0">
                <a:solidFill>
                  <a:schemeClr val="tx1"/>
                </a:solidFill>
                <a:latin typeface="Open Sans Light" panose="020B0306030504020204" pitchFamily="34" charset="0"/>
                <a:ea typeface="Open Sans Light" panose="020B0306030504020204" pitchFamily="34" charset="0"/>
                <a:cs typeface="Open Sans Light" panose="020B0306030504020204" pitchFamily="34" charset="0"/>
              </a:rPr>
              <a:t>1.7</a:t>
            </a:r>
          </a:p>
          <a:p>
            <a:pPr>
              <a:lnSpc>
                <a:spcPts val="2050"/>
              </a:lnSpc>
            </a:pPr>
            <a:r>
              <a:rPr lang="es-NI" sz="1250" dirty="0">
                <a:solidFill>
                  <a:schemeClr val="tx1"/>
                </a:solidFill>
                <a:latin typeface="Open Sans Light" panose="020B0306030504020204" pitchFamily="34" charset="0"/>
                <a:ea typeface="Open Sans Light" panose="020B0306030504020204" pitchFamily="34" charset="0"/>
                <a:cs typeface="Open Sans Light" panose="020B0306030504020204" pitchFamily="34" charset="0"/>
              </a:rPr>
              <a:t>en millones</a:t>
            </a:r>
          </a:p>
        </p:txBody>
      </p:sp>
      <p:sp>
        <p:nvSpPr>
          <p:cNvPr id="76" name="Subtitle 2">
            <a:extLst>
              <a:ext uri="{FF2B5EF4-FFF2-40B4-BE49-F238E27FC236}">
                <a16:creationId xmlns:a16="http://schemas.microsoft.com/office/drawing/2014/main" id="{5BC832C7-7502-4BFA-AE2E-229C507D4943}"/>
              </a:ext>
            </a:extLst>
          </p:cNvPr>
          <p:cNvSpPr txBox="1">
            <a:spLocks/>
          </p:cNvSpPr>
          <p:nvPr/>
        </p:nvSpPr>
        <p:spPr>
          <a:xfrm>
            <a:off x="5262160" y="1825363"/>
            <a:ext cx="1039338" cy="931024"/>
          </a:xfrm>
          <a:prstGeom prst="rect">
            <a:avLst/>
          </a:prstGeom>
        </p:spPr>
        <p:txBody>
          <a:bodyPr vert="horz" wrap="square" lIns="45720" tIns="22860" rIns="45720" bIns="22860" rtlCol="0" anchor="t">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nSpc>
                <a:spcPts val="2050"/>
              </a:lnSpc>
            </a:pPr>
            <a:r>
              <a:rPr lang="es-NI" sz="1250" dirty="0">
                <a:solidFill>
                  <a:schemeClr val="tx1"/>
                </a:solidFill>
                <a:latin typeface="Open Sans Light" panose="020B0306030504020204" pitchFamily="34" charset="0"/>
                <a:ea typeface="Open Sans Light" panose="020B0306030504020204" pitchFamily="34" charset="0"/>
                <a:cs typeface="Open Sans Light" panose="020B0306030504020204" pitchFamily="34" charset="0"/>
              </a:rPr>
              <a:t>12.3%</a:t>
            </a:r>
          </a:p>
          <a:p>
            <a:pPr>
              <a:lnSpc>
                <a:spcPts val="2050"/>
              </a:lnSpc>
            </a:pPr>
            <a:r>
              <a:rPr lang="es-NI" sz="1250" dirty="0">
                <a:solidFill>
                  <a:schemeClr val="tx1"/>
                </a:solidFill>
                <a:latin typeface="Open Sans Light" panose="020B0306030504020204" pitchFamily="34" charset="0"/>
                <a:ea typeface="Open Sans Light" panose="020B0306030504020204" pitchFamily="34" charset="0"/>
                <a:cs typeface="Open Sans Light" panose="020B0306030504020204" pitchFamily="34" charset="0"/>
              </a:rPr>
              <a:t>1.2 </a:t>
            </a:r>
          </a:p>
          <a:p>
            <a:pPr>
              <a:lnSpc>
                <a:spcPts val="2050"/>
              </a:lnSpc>
            </a:pPr>
            <a:r>
              <a:rPr lang="es-NI" sz="1250" dirty="0">
                <a:solidFill>
                  <a:schemeClr val="tx1"/>
                </a:solidFill>
                <a:latin typeface="Open Sans Light" panose="020B0306030504020204" pitchFamily="34" charset="0"/>
                <a:ea typeface="Open Sans Light" panose="020B0306030504020204" pitchFamily="34" charset="0"/>
                <a:cs typeface="Open Sans Light" panose="020B0306030504020204" pitchFamily="34" charset="0"/>
              </a:rPr>
              <a:t>en millones</a:t>
            </a:r>
          </a:p>
        </p:txBody>
      </p:sp>
      <p:sp>
        <p:nvSpPr>
          <p:cNvPr id="77" name="Subtitle 2">
            <a:extLst>
              <a:ext uri="{FF2B5EF4-FFF2-40B4-BE49-F238E27FC236}">
                <a16:creationId xmlns:a16="http://schemas.microsoft.com/office/drawing/2014/main" id="{5BC832C7-7502-4BFA-AE2E-229C507D4943}"/>
              </a:ext>
            </a:extLst>
          </p:cNvPr>
          <p:cNvSpPr txBox="1">
            <a:spLocks/>
          </p:cNvSpPr>
          <p:nvPr/>
        </p:nvSpPr>
        <p:spPr>
          <a:xfrm>
            <a:off x="6313022" y="1832858"/>
            <a:ext cx="888647" cy="931024"/>
          </a:xfrm>
          <a:prstGeom prst="rect">
            <a:avLst/>
          </a:prstGeom>
        </p:spPr>
        <p:txBody>
          <a:bodyPr vert="horz" wrap="square" lIns="45720" tIns="22860" rIns="45720" bIns="22860" rtlCol="0" anchor="t">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nSpc>
                <a:spcPts val="2050"/>
              </a:lnSpc>
            </a:pPr>
            <a:r>
              <a:rPr lang="es-NI" sz="1250" dirty="0">
                <a:solidFill>
                  <a:schemeClr val="tx1"/>
                </a:solidFill>
                <a:latin typeface="Open Sans Light" panose="020B0306030504020204" pitchFamily="34" charset="0"/>
                <a:ea typeface="Open Sans Light" panose="020B0306030504020204" pitchFamily="34" charset="0"/>
                <a:cs typeface="Open Sans Light" panose="020B0306030504020204" pitchFamily="34" charset="0"/>
              </a:rPr>
              <a:t>7.4 %</a:t>
            </a:r>
          </a:p>
          <a:p>
            <a:pPr>
              <a:lnSpc>
                <a:spcPts val="2050"/>
              </a:lnSpc>
            </a:pPr>
            <a:r>
              <a:rPr lang="es-NI" sz="1250" dirty="0">
                <a:solidFill>
                  <a:schemeClr val="tx1"/>
                </a:solidFill>
                <a:latin typeface="Open Sans Light" panose="020B0306030504020204" pitchFamily="34" charset="0"/>
                <a:ea typeface="Open Sans Light" panose="020B0306030504020204" pitchFamily="34" charset="0"/>
                <a:cs typeface="Open Sans Light" panose="020B0306030504020204" pitchFamily="34" charset="0"/>
              </a:rPr>
              <a:t>0.8</a:t>
            </a:r>
          </a:p>
          <a:p>
            <a:pPr>
              <a:lnSpc>
                <a:spcPts val="2050"/>
              </a:lnSpc>
            </a:pPr>
            <a:r>
              <a:rPr lang="es-NI" sz="1250" dirty="0">
                <a:solidFill>
                  <a:schemeClr val="tx1"/>
                </a:solidFill>
                <a:latin typeface="Open Sans Light" panose="020B0306030504020204" pitchFamily="34" charset="0"/>
                <a:ea typeface="Open Sans Light" panose="020B0306030504020204" pitchFamily="34" charset="0"/>
                <a:cs typeface="Open Sans Light" panose="020B0306030504020204" pitchFamily="34" charset="0"/>
              </a:rPr>
              <a:t>en millones</a:t>
            </a:r>
          </a:p>
        </p:txBody>
      </p:sp>
      <p:sp>
        <p:nvSpPr>
          <p:cNvPr id="78" name="Subtitle 2">
            <a:extLst>
              <a:ext uri="{FF2B5EF4-FFF2-40B4-BE49-F238E27FC236}">
                <a16:creationId xmlns:a16="http://schemas.microsoft.com/office/drawing/2014/main" id="{5BC832C7-7502-4BFA-AE2E-229C507D4943}"/>
              </a:ext>
            </a:extLst>
          </p:cNvPr>
          <p:cNvSpPr txBox="1">
            <a:spLocks/>
          </p:cNvSpPr>
          <p:nvPr/>
        </p:nvSpPr>
        <p:spPr>
          <a:xfrm>
            <a:off x="7306693" y="1818775"/>
            <a:ext cx="920212" cy="931024"/>
          </a:xfrm>
          <a:prstGeom prst="rect">
            <a:avLst/>
          </a:prstGeom>
        </p:spPr>
        <p:txBody>
          <a:bodyPr vert="horz" wrap="square" lIns="45720" tIns="22860" rIns="45720" bIns="22860" rtlCol="0" anchor="t">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nSpc>
                <a:spcPts val="2050"/>
              </a:lnSpc>
            </a:pPr>
            <a:r>
              <a:rPr lang="es-NI" sz="1250" dirty="0">
                <a:solidFill>
                  <a:schemeClr val="tx1"/>
                </a:solidFill>
                <a:latin typeface="Open Sans Light" panose="020B0306030504020204" pitchFamily="34" charset="0"/>
                <a:ea typeface="Open Sans Light" panose="020B0306030504020204" pitchFamily="34" charset="0"/>
                <a:cs typeface="Open Sans Light" panose="020B0306030504020204" pitchFamily="34" charset="0"/>
              </a:rPr>
              <a:t>6.4%</a:t>
            </a:r>
          </a:p>
          <a:p>
            <a:pPr>
              <a:lnSpc>
                <a:spcPts val="2050"/>
              </a:lnSpc>
            </a:pPr>
            <a:r>
              <a:rPr lang="es-NI" sz="1250" dirty="0">
                <a:solidFill>
                  <a:schemeClr val="tx1"/>
                </a:solidFill>
                <a:latin typeface="Open Sans Light" panose="020B0306030504020204" pitchFamily="34" charset="0"/>
                <a:ea typeface="Open Sans Light" panose="020B0306030504020204" pitchFamily="34" charset="0"/>
                <a:cs typeface="Open Sans Light" panose="020B0306030504020204" pitchFamily="34" charset="0"/>
              </a:rPr>
              <a:t>0.7</a:t>
            </a:r>
          </a:p>
          <a:p>
            <a:pPr>
              <a:lnSpc>
                <a:spcPts val="2050"/>
              </a:lnSpc>
            </a:pPr>
            <a:r>
              <a:rPr lang="es-NI" sz="1250" dirty="0">
                <a:solidFill>
                  <a:schemeClr val="tx1"/>
                </a:solidFill>
                <a:latin typeface="Open Sans Light" panose="020B0306030504020204" pitchFamily="34" charset="0"/>
                <a:ea typeface="Open Sans Light" panose="020B0306030504020204" pitchFamily="34" charset="0"/>
                <a:cs typeface="Open Sans Light" panose="020B0306030504020204" pitchFamily="34" charset="0"/>
              </a:rPr>
              <a:t>en millones</a:t>
            </a:r>
          </a:p>
        </p:txBody>
      </p:sp>
      <p:sp>
        <p:nvSpPr>
          <p:cNvPr id="79" name="Subtitle 2">
            <a:extLst>
              <a:ext uri="{FF2B5EF4-FFF2-40B4-BE49-F238E27FC236}">
                <a16:creationId xmlns:a16="http://schemas.microsoft.com/office/drawing/2014/main" id="{5BC832C7-7502-4BFA-AE2E-229C507D4943}"/>
              </a:ext>
            </a:extLst>
          </p:cNvPr>
          <p:cNvSpPr txBox="1">
            <a:spLocks/>
          </p:cNvSpPr>
          <p:nvPr/>
        </p:nvSpPr>
        <p:spPr>
          <a:xfrm>
            <a:off x="9219097" y="1804872"/>
            <a:ext cx="873785" cy="931024"/>
          </a:xfrm>
          <a:prstGeom prst="rect">
            <a:avLst/>
          </a:prstGeom>
        </p:spPr>
        <p:txBody>
          <a:bodyPr vert="horz" wrap="square" lIns="45720" tIns="22860" rIns="45720" bIns="22860" rtlCol="0" anchor="t">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nSpc>
                <a:spcPts val="2050"/>
              </a:lnSpc>
            </a:pPr>
            <a:r>
              <a:rPr lang="es-NI" sz="1250" dirty="0">
                <a:solidFill>
                  <a:schemeClr val="tx1"/>
                </a:solidFill>
                <a:latin typeface="Open Sans Light" panose="020B0306030504020204" pitchFamily="34" charset="0"/>
                <a:ea typeface="Open Sans Light" panose="020B0306030504020204" pitchFamily="34" charset="0"/>
                <a:cs typeface="Open Sans Light" panose="020B0306030504020204" pitchFamily="34" charset="0"/>
              </a:rPr>
              <a:t>8.3%</a:t>
            </a:r>
          </a:p>
          <a:p>
            <a:pPr>
              <a:lnSpc>
                <a:spcPts val="2050"/>
              </a:lnSpc>
            </a:pPr>
            <a:r>
              <a:rPr lang="es-NI" sz="1250" dirty="0">
                <a:solidFill>
                  <a:schemeClr val="tx1"/>
                </a:solidFill>
                <a:latin typeface="Open Sans Light" panose="020B0306030504020204" pitchFamily="34" charset="0"/>
                <a:ea typeface="Open Sans Light" panose="020B0306030504020204" pitchFamily="34" charset="0"/>
                <a:cs typeface="Open Sans Light" panose="020B0306030504020204" pitchFamily="34" charset="0"/>
              </a:rPr>
              <a:t>0.9</a:t>
            </a:r>
          </a:p>
          <a:p>
            <a:pPr>
              <a:lnSpc>
                <a:spcPts val="2050"/>
              </a:lnSpc>
            </a:pPr>
            <a:r>
              <a:rPr lang="es-NI" sz="1250" dirty="0">
                <a:solidFill>
                  <a:schemeClr val="tx1"/>
                </a:solidFill>
                <a:latin typeface="Open Sans Light" panose="020B0306030504020204" pitchFamily="34" charset="0"/>
                <a:ea typeface="Open Sans Light" panose="020B0306030504020204" pitchFamily="34" charset="0"/>
                <a:cs typeface="Open Sans Light" panose="020B0306030504020204" pitchFamily="34" charset="0"/>
              </a:rPr>
              <a:t>en millones</a:t>
            </a:r>
          </a:p>
        </p:txBody>
      </p:sp>
      <p:sp>
        <p:nvSpPr>
          <p:cNvPr id="81" name="Rectángulo 60">
            <a:extLst>
              <a:ext uri="{FF2B5EF4-FFF2-40B4-BE49-F238E27FC236}">
                <a16:creationId xmlns:a16="http://schemas.microsoft.com/office/drawing/2014/main" id="{9BC77FEC-E42D-4536-B0F4-1E92EB905883}"/>
              </a:ext>
            </a:extLst>
          </p:cNvPr>
          <p:cNvSpPr/>
          <p:nvPr/>
        </p:nvSpPr>
        <p:spPr>
          <a:xfrm flipV="1">
            <a:off x="1034987" y="5603748"/>
            <a:ext cx="10042493" cy="57624"/>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NI" sz="900"/>
          </a:p>
        </p:txBody>
      </p:sp>
      <p:sp>
        <p:nvSpPr>
          <p:cNvPr id="82" name="TextBox 90">
            <a:extLst>
              <a:ext uri="{FF2B5EF4-FFF2-40B4-BE49-F238E27FC236}">
                <a16:creationId xmlns:a16="http://schemas.microsoft.com/office/drawing/2014/main" id="{95AB50FC-03BF-46EC-BA3C-E0116A90CB81}"/>
              </a:ext>
            </a:extLst>
          </p:cNvPr>
          <p:cNvSpPr txBox="1"/>
          <p:nvPr/>
        </p:nvSpPr>
        <p:spPr>
          <a:xfrm>
            <a:off x="403249" y="5864572"/>
            <a:ext cx="1952116" cy="338554"/>
          </a:xfrm>
          <a:prstGeom prst="rect">
            <a:avLst/>
          </a:prstGeom>
          <a:noFill/>
        </p:spPr>
        <p:txBody>
          <a:bodyPr wrap="square" rtlCol="0" anchor="ctr" anchorCtr="0">
            <a:spAutoFit/>
          </a:bodyPr>
          <a:lstStyle/>
          <a:p>
            <a:r>
              <a:rPr lang="es-NI" sz="1600" b="1" dirty="0">
                <a:solidFill>
                  <a:schemeClr val="tx2"/>
                </a:solidFill>
                <a:latin typeface="Poppins SemiBold" pitchFamily="2" charset="77"/>
                <a:ea typeface="League Spartan" charset="0"/>
                <a:cs typeface="Poppins SemiBold" pitchFamily="2" charset="77"/>
              </a:rPr>
              <a:t>Pobreza extrema*  </a:t>
            </a:r>
          </a:p>
        </p:txBody>
      </p:sp>
      <p:grpSp>
        <p:nvGrpSpPr>
          <p:cNvPr id="83" name="Grupo 61">
            <a:extLst>
              <a:ext uri="{FF2B5EF4-FFF2-40B4-BE49-F238E27FC236}">
                <a16:creationId xmlns:a16="http://schemas.microsoft.com/office/drawing/2014/main" id="{58DFD691-CB21-43EC-988A-94CA2675BD51}"/>
              </a:ext>
            </a:extLst>
          </p:cNvPr>
          <p:cNvGrpSpPr/>
          <p:nvPr/>
        </p:nvGrpSpPr>
        <p:grpSpPr>
          <a:xfrm>
            <a:off x="3361978" y="5681894"/>
            <a:ext cx="888646" cy="329963"/>
            <a:chOff x="7267348" y="5429540"/>
            <a:chExt cx="2481943" cy="730464"/>
          </a:xfrm>
        </p:grpSpPr>
        <p:sp>
          <p:nvSpPr>
            <p:cNvPr id="84" name="Rectángulo: esquinas redondeadas 63">
              <a:extLst>
                <a:ext uri="{FF2B5EF4-FFF2-40B4-BE49-F238E27FC236}">
                  <a16:creationId xmlns:a16="http://schemas.microsoft.com/office/drawing/2014/main" id="{995C1944-73D6-443F-8034-901548A08DAB}"/>
                </a:ext>
              </a:extLst>
            </p:cNvPr>
            <p:cNvSpPr/>
            <p:nvPr/>
          </p:nvSpPr>
          <p:spPr>
            <a:xfrm>
              <a:off x="7267348" y="5429540"/>
              <a:ext cx="2481943" cy="730464"/>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700" dirty="0"/>
            </a:p>
          </p:txBody>
        </p:sp>
        <p:sp>
          <p:nvSpPr>
            <p:cNvPr id="85" name="TextBox 90">
              <a:extLst>
                <a:ext uri="{FF2B5EF4-FFF2-40B4-BE49-F238E27FC236}">
                  <a16:creationId xmlns:a16="http://schemas.microsoft.com/office/drawing/2014/main" id="{3C179545-8058-490C-B119-00A9510DC368}"/>
                </a:ext>
              </a:extLst>
            </p:cNvPr>
            <p:cNvSpPr txBox="1"/>
            <p:nvPr/>
          </p:nvSpPr>
          <p:spPr>
            <a:xfrm>
              <a:off x="7758977" y="5530573"/>
              <a:ext cx="1500727" cy="528396"/>
            </a:xfrm>
            <a:prstGeom prst="rect">
              <a:avLst/>
            </a:prstGeom>
            <a:noFill/>
          </p:spPr>
          <p:txBody>
            <a:bodyPr wrap="none" rtlCol="0" anchor="ctr" anchorCtr="0">
              <a:spAutoFit/>
            </a:bodyPr>
            <a:lstStyle/>
            <a:p>
              <a:pPr algn="ctr"/>
              <a:r>
                <a:rPr lang="es-SV" sz="1200" b="1" dirty="0">
                  <a:solidFill>
                    <a:schemeClr val="bg1"/>
                  </a:solidFill>
                  <a:latin typeface="Poppins SemiBold" pitchFamily="2" charset="77"/>
                  <a:ea typeface="League Spartan" charset="0"/>
                  <a:cs typeface="Poppins SemiBold" pitchFamily="2" charset="77"/>
                </a:rPr>
                <a:t>2021</a:t>
              </a:r>
              <a:endParaRPr lang="en-US" sz="1200" b="1" dirty="0">
                <a:solidFill>
                  <a:schemeClr val="bg1"/>
                </a:solidFill>
                <a:latin typeface="Poppins SemiBold" pitchFamily="2" charset="77"/>
                <a:ea typeface="League Spartan" charset="0"/>
                <a:cs typeface="Poppins SemiBold" pitchFamily="2" charset="77"/>
              </a:endParaRPr>
            </a:p>
          </p:txBody>
        </p:sp>
      </p:grpSp>
      <p:grpSp>
        <p:nvGrpSpPr>
          <p:cNvPr id="86" name="Grupo 61">
            <a:extLst>
              <a:ext uri="{FF2B5EF4-FFF2-40B4-BE49-F238E27FC236}">
                <a16:creationId xmlns:a16="http://schemas.microsoft.com/office/drawing/2014/main" id="{58DFD691-CB21-43EC-988A-94CA2675BD51}"/>
              </a:ext>
            </a:extLst>
          </p:cNvPr>
          <p:cNvGrpSpPr/>
          <p:nvPr/>
        </p:nvGrpSpPr>
        <p:grpSpPr>
          <a:xfrm>
            <a:off x="4375929" y="5697474"/>
            <a:ext cx="888646" cy="314383"/>
            <a:chOff x="7267348" y="5429540"/>
            <a:chExt cx="2481943" cy="730464"/>
          </a:xfrm>
        </p:grpSpPr>
        <p:sp>
          <p:nvSpPr>
            <p:cNvPr id="87" name="Rectángulo: esquinas redondeadas 63">
              <a:extLst>
                <a:ext uri="{FF2B5EF4-FFF2-40B4-BE49-F238E27FC236}">
                  <a16:creationId xmlns:a16="http://schemas.microsoft.com/office/drawing/2014/main" id="{995C1944-73D6-443F-8034-901548A08DAB}"/>
                </a:ext>
              </a:extLst>
            </p:cNvPr>
            <p:cNvSpPr/>
            <p:nvPr/>
          </p:nvSpPr>
          <p:spPr>
            <a:xfrm>
              <a:off x="7267348" y="5429540"/>
              <a:ext cx="2481943" cy="730464"/>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700" dirty="0"/>
            </a:p>
          </p:txBody>
        </p:sp>
        <p:sp>
          <p:nvSpPr>
            <p:cNvPr id="88" name="TextBox 90">
              <a:extLst>
                <a:ext uri="{FF2B5EF4-FFF2-40B4-BE49-F238E27FC236}">
                  <a16:creationId xmlns:a16="http://schemas.microsoft.com/office/drawing/2014/main" id="{3C179545-8058-490C-B119-00A9510DC368}"/>
                </a:ext>
              </a:extLst>
            </p:cNvPr>
            <p:cNvSpPr txBox="1"/>
            <p:nvPr/>
          </p:nvSpPr>
          <p:spPr>
            <a:xfrm>
              <a:off x="7758974" y="5530573"/>
              <a:ext cx="1500727" cy="528396"/>
            </a:xfrm>
            <a:prstGeom prst="rect">
              <a:avLst/>
            </a:prstGeom>
            <a:noFill/>
          </p:spPr>
          <p:txBody>
            <a:bodyPr wrap="none" rtlCol="0" anchor="ctr" anchorCtr="0">
              <a:spAutoFit/>
            </a:bodyPr>
            <a:lstStyle/>
            <a:p>
              <a:pPr algn="ctr"/>
              <a:r>
                <a:rPr lang="es-SV" sz="1200" b="1" dirty="0">
                  <a:solidFill>
                    <a:schemeClr val="bg1"/>
                  </a:solidFill>
                  <a:latin typeface="Poppins SemiBold" pitchFamily="2" charset="77"/>
                  <a:ea typeface="League Spartan" charset="0"/>
                  <a:cs typeface="Poppins SemiBold" pitchFamily="2" charset="77"/>
                </a:rPr>
                <a:t>2022</a:t>
              </a:r>
              <a:endParaRPr lang="en-US" sz="1200" b="1" dirty="0">
                <a:solidFill>
                  <a:schemeClr val="bg1"/>
                </a:solidFill>
                <a:latin typeface="Poppins SemiBold" pitchFamily="2" charset="77"/>
                <a:ea typeface="League Spartan" charset="0"/>
                <a:cs typeface="Poppins SemiBold" pitchFamily="2" charset="77"/>
              </a:endParaRPr>
            </a:p>
          </p:txBody>
        </p:sp>
      </p:grpSp>
      <p:sp>
        <p:nvSpPr>
          <p:cNvPr id="89" name="Subtitle 2">
            <a:extLst>
              <a:ext uri="{FF2B5EF4-FFF2-40B4-BE49-F238E27FC236}">
                <a16:creationId xmlns:a16="http://schemas.microsoft.com/office/drawing/2014/main" id="{89A1168C-2317-4D27-86E4-AFF17710867A}"/>
              </a:ext>
            </a:extLst>
          </p:cNvPr>
          <p:cNvSpPr txBox="1">
            <a:spLocks/>
          </p:cNvSpPr>
          <p:nvPr/>
        </p:nvSpPr>
        <p:spPr>
          <a:xfrm>
            <a:off x="3376018" y="6035103"/>
            <a:ext cx="860566" cy="285014"/>
          </a:xfrm>
          <a:prstGeom prst="rect">
            <a:avLst/>
          </a:prstGeom>
        </p:spPr>
        <p:txBody>
          <a:bodyPr vert="horz" wrap="square" lIns="45720" tIns="22860" rIns="45720" bIns="22860" rtlCol="0" anchor="ctr">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nSpc>
                <a:spcPts val="2050"/>
              </a:lnSpc>
            </a:pPr>
            <a:r>
              <a:rPr lang="es-NI" sz="1250" dirty="0">
                <a:solidFill>
                  <a:schemeClr val="tx1"/>
                </a:solidFill>
                <a:latin typeface="Open Sans Light" panose="020B0306030504020204" pitchFamily="34" charset="0"/>
                <a:ea typeface="Open Sans Light" panose="020B0306030504020204" pitchFamily="34" charset="0"/>
                <a:cs typeface="Open Sans Light" panose="020B0306030504020204" pitchFamily="34" charset="0"/>
              </a:rPr>
              <a:t>5.0% </a:t>
            </a:r>
          </a:p>
        </p:txBody>
      </p:sp>
      <p:sp>
        <p:nvSpPr>
          <p:cNvPr id="90" name="Subtitle 2">
            <a:extLst>
              <a:ext uri="{FF2B5EF4-FFF2-40B4-BE49-F238E27FC236}">
                <a16:creationId xmlns:a16="http://schemas.microsoft.com/office/drawing/2014/main" id="{89A1168C-2317-4D27-86E4-AFF17710867A}"/>
              </a:ext>
            </a:extLst>
          </p:cNvPr>
          <p:cNvSpPr txBox="1">
            <a:spLocks/>
          </p:cNvSpPr>
          <p:nvPr/>
        </p:nvSpPr>
        <p:spPr>
          <a:xfrm>
            <a:off x="4441380" y="6047959"/>
            <a:ext cx="757743" cy="285014"/>
          </a:xfrm>
          <a:prstGeom prst="rect">
            <a:avLst/>
          </a:prstGeom>
        </p:spPr>
        <p:txBody>
          <a:bodyPr vert="horz" wrap="square" lIns="45720" tIns="22860" rIns="45720" bIns="22860" rtlCol="0" anchor="ctr">
            <a:spAutoFit/>
          </a:bodyPr>
          <a:lstStyle>
            <a:defPPr>
              <a:defRPr lang="es-PA"/>
            </a:defPPr>
            <a:lvl1pPr indent="0" algn="ctr" defTabSz="1087636">
              <a:lnSpc>
                <a:spcPts val="2050"/>
              </a:lnSpc>
              <a:spcBef>
                <a:spcPct val="20000"/>
              </a:spcBef>
              <a:buFont typeface="Arial"/>
              <a:buNone/>
              <a:defRPr sz="1250">
                <a:latin typeface="Open Sans Light" panose="020B0306030504020204" pitchFamily="34" charset="0"/>
                <a:ea typeface="Open Sans Light" panose="020B0306030504020204" pitchFamily="34" charset="0"/>
                <a:cs typeface="Open Sans Light" panose="020B0306030504020204" pitchFamily="34" charset="0"/>
              </a:defRPr>
            </a:lvl1pPr>
            <a:lvl2pPr marL="1087636" indent="0" algn="ctr" defTabSz="1087636">
              <a:lnSpc>
                <a:spcPct val="130000"/>
              </a:lnSpc>
              <a:spcBef>
                <a:spcPct val="20000"/>
              </a:spcBef>
              <a:buFont typeface="Arial"/>
              <a:buNone/>
              <a:defRPr sz="3200">
                <a:solidFill>
                  <a:schemeClr val="tx1">
                    <a:tint val="75000"/>
                  </a:schemeClr>
                </a:solidFill>
                <a:latin typeface="Open Sans"/>
                <a:cs typeface="Open Sans"/>
              </a:defRPr>
            </a:lvl2pPr>
            <a:lvl3pPr marL="2175271" indent="0" algn="ctr" defTabSz="1087636">
              <a:lnSpc>
                <a:spcPct val="130000"/>
              </a:lnSpc>
              <a:spcBef>
                <a:spcPct val="20000"/>
              </a:spcBef>
              <a:buFont typeface="Arial"/>
              <a:buNone/>
              <a:defRPr sz="3200">
                <a:solidFill>
                  <a:schemeClr val="tx1">
                    <a:tint val="75000"/>
                  </a:schemeClr>
                </a:solidFill>
                <a:latin typeface="Open Sans"/>
                <a:cs typeface="Open Sans"/>
              </a:defRPr>
            </a:lvl3pPr>
            <a:lvl4pPr marL="3262912" indent="0" algn="ctr" defTabSz="1087636">
              <a:lnSpc>
                <a:spcPct val="130000"/>
              </a:lnSpc>
              <a:spcBef>
                <a:spcPct val="20000"/>
              </a:spcBef>
              <a:buFont typeface="Arial"/>
              <a:buNone/>
              <a:defRPr sz="3200">
                <a:solidFill>
                  <a:schemeClr val="tx1">
                    <a:tint val="75000"/>
                  </a:schemeClr>
                </a:solidFill>
                <a:latin typeface="Open Sans"/>
                <a:cs typeface="Open Sans"/>
              </a:defRPr>
            </a:lvl4pPr>
            <a:lvl5pPr marL="4350546" indent="0" algn="ctr" defTabSz="1087636">
              <a:lnSpc>
                <a:spcPct val="130000"/>
              </a:lnSpc>
              <a:spcBef>
                <a:spcPct val="20000"/>
              </a:spcBef>
              <a:buFont typeface="Arial"/>
              <a:buNone/>
              <a:defRPr sz="3200">
                <a:solidFill>
                  <a:schemeClr val="tx1">
                    <a:tint val="75000"/>
                  </a:schemeClr>
                </a:solidFill>
                <a:latin typeface="Open Sans"/>
                <a:cs typeface="Open Sans"/>
              </a:defRPr>
            </a:lvl5pPr>
            <a:lvl6pPr marL="5438184" indent="0" algn="ctr" defTabSz="1087636">
              <a:spcBef>
                <a:spcPct val="20000"/>
              </a:spcBef>
              <a:buFont typeface="Arial"/>
              <a:buNone/>
              <a:defRPr sz="4800">
                <a:solidFill>
                  <a:schemeClr val="tx1">
                    <a:tint val="75000"/>
                  </a:schemeClr>
                </a:solidFill>
              </a:defRPr>
            </a:lvl6pPr>
            <a:lvl7pPr marL="6525820" indent="0" algn="ctr" defTabSz="1087636">
              <a:spcBef>
                <a:spcPct val="20000"/>
              </a:spcBef>
              <a:buFont typeface="Arial"/>
              <a:buNone/>
              <a:defRPr sz="4800">
                <a:solidFill>
                  <a:schemeClr val="tx1">
                    <a:tint val="75000"/>
                  </a:schemeClr>
                </a:solidFill>
              </a:defRPr>
            </a:lvl7pPr>
            <a:lvl8pPr marL="7613455" indent="0" algn="ctr" defTabSz="1087636">
              <a:spcBef>
                <a:spcPct val="20000"/>
              </a:spcBef>
              <a:buFont typeface="Arial"/>
              <a:buNone/>
              <a:defRPr sz="4800">
                <a:solidFill>
                  <a:schemeClr val="tx1">
                    <a:tint val="75000"/>
                  </a:schemeClr>
                </a:solidFill>
              </a:defRPr>
            </a:lvl8pPr>
            <a:lvl9pPr marL="8701091" indent="0" algn="ctr" defTabSz="1087636">
              <a:spcBef>
                <a:spcPct val="20000"/>
              </a:spcBef>
              <a:buFont typeface="Arial"/>
              <a:buNone/>
              <a:defRPr sz="4800">
                <a:solidFill>
                  <a:schemeClr val="tx1">
                    <a:tint val="75000"/>
                  </a:schemeClr>
                </a:solidFill>
              </a:defRPr>
            </a:lvl9pPr>
          </a:lstStyle>
          <a:p>
            <a:r>
              <a:rPr lang="es-NI" dirty="0"/>
              <a:t>4.8% </a:t>
            </a:r>
          </a:p>
        </p:txBody>
      </p:sp>
      <p:sp>
        <p:nvSpPr>
          <p:cNvPr id="80" name="TextBox 90">
            <a:extLst>
              <a:ext uri="{FF2B5EF4-FFF2-40B4-BE49-F238E27FC236}">
                <a16:creationId xmlns:a16="http://schemas.microsoft.com/office/drawing/2014/main" id="{E9E0195E-3511-4D3A-8F42-4FD99989F85B}"/>
              </a:ext>
            </a:extLst>
          </p:cNvPr>
          <p:cNvSpPr txBox="1"/>
          <p:nvPr/>
        </p:nvSpPr>
        <p:spPr>
          <a:xfrm>
            <a:off x="7056858" y="3403411"/>
            <a:ext cx="2632947" cy="1600438"/>
          </a:xfrm>
          <a:prstGeom prst="rect">
            <a:avLst/>
          </a:prstGeom>
          <a:noFill/>
          <a:ln w="3175">
            <a:solidFill>
              <a:schemeClr val="tx1"/>
            </a:solidFill>
          </a:ln>
        </p:spPr>
        <p:txBody>
          <a:bodyPr wrap="square" rtlCol="0" anchor="ctr" anchorCtr="0">
            <a:spAutoFit/>
          </a:bodyPr>
          <a:lstStyle/>
          <a:p>
            <a:pPr algn="just"/>
            <a:r>
              <a:rPr lang="es-NI" sz="1400" b="1" dirty="0">
                <a:solidFill>
                  <a:schemeClr val="tx2"/>
                </a:solidFill>
                <a:latin typeface="Poppins SemiBold" pitchFamily="2" charset="77"/>
                <a:ea typeface="League Spartan" charset="0"/>
                <a:cs typeface="Poppins SemiBold" pitchFamily="2" charset="77"/>
              </a:rPr>
              <a:t>Suministro de energía utilizado en la estimación de la prevalencia de la subalimentación (kcal/promedio/día) (promedio de 3 años 2018-2020) Fuente: FAO STAT</a:t>
            </a:r>
          </a:p>
        </p:txBody>
      </p:sp>
      <p:sp>
        <p:nvSpPr>
          <p:cNvPr id="91" name="Subtitle 2">
            <a:extLst>
              <a:ext uri="{FF2B5EF4-FFF2-40B4-BE49-F238E27FC236}">
                <a16:creationId xmlns:a16="http://schemas.microsoft.com/office/drawing/2014/main" id="{89A1168C-2317-4D27-86E4-AFF17710867A}"/>
              </a:ext>
            </a:extLst>
          </p:cNvPr>
          <p:cNvSpPr txBox="1">
            <a:spLocks/>
          </p:cNvSpPr>
          <p:nvPr/>
        </p:nvSpPr>
        <p:spPr>
          <a:xfrm>
            <a:off x="9750654" y="3909811"/>
            <a:ext cx="1765005" cy="640175"/>
          </a:xfrm>
          <a:prstGeom prst="rect">
            <a:avLst/>
          </a:prstGeom>
        </p:spPr>
        <p:txBody>
          <a:bodyPr vert="horz" wrap="square" lIns="45720" tIns="22860" rIns="45720" bIns="22860" rtlCol="0" anchor="ctr">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nSpc>
                <a:spcPts val="2050"/>
              </a:lnSpc>
            </a:pPr>
            <a:r>
              <a:rPr lang="es-NI" sz="1800" dirty="0"/>
              <a:t>2,889</a:t>
            </a:r>
          </a:p>
          <a:p>
            <a:pPr>
              <a:lnSpc>
                <a:spcPts val="2050"/>
              </a:lnSpc>
            </a:pPr>
            <a:r>
              <a:rPr lang="es-NI" sz="1800" dirty="0"/>
              <a:t>kcal/persona/día</a:t>
            </a:r>
            <a:endParaRPr lang="es-NI" sz="1100" dirty="0">
              <a:solidFill>
                <a:schemeClr val="tx1"/>
              </a:solidFill>
              <a:latin typeface="Open Sans Light" panose="020B0306030504020204" pitchFamily="34" charset="0"/>
              <a:ea typeface="Open Sans Light" panose="020B0306030504020204" pitchFamily="34" charset="0"/>
              <a:cs typeface="Open Sans Light" panose="020B0306030504020204" pitchFamily="34" charset="0"/>
            </a:endParaRPr>
          </a:p>
        </p:txBody>
      </p:sp>
    </p:spTree>
    <p:extLst>
      <p:ext uri="{BB962C8B-B14F-4D97-AF65-F5344CB8AC3E}">
        <p14:creationId xmlns:p14="http://schemas.microsoft.com/office/powerpoint/2010/main" val="398934316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Portada">
            <a:extLst>
              <a:ext uri="{FF2B5EF4-FFF2-40B4-BE49-F238E27FC236}">
                <a16:creationId xmlns:a16="http://schemas.microsoft.com/office/drawing/2014/main" id="{33FF1245-C2E0-6C1F-168E-8FDB5D49164F}"/>
              </a:ext>
            </a:extLst>
          </p:cNvPr>
          <p:cNvPicPr>
            <a:picLocks noChangeAspect="1"/>
          </p:cNvPicPr>
          <p:nvPr/>
        </p:nvPicPr>
        <p:blipFill>
          <a:blip r:embed="rId2"/>
          <a:stretch>
            <a:fillRect/>
          </a:stretch>
        </p:blipFill>
        <p:spPr>
          <a:xfrm>
            <a:off x="-88506" y="-33867"/>
            <a:ext cx="12266953" cy="6855912"/>
          </a:xfrm>
          <a:prstGeom prst="rect">
            <a:avLst/>
          </a:prstGeom>
        </p:spPr>
      </p:pic>
      <p:graphicFrame>
        <p:nvGraphicFramePr>
          <p:cNvPr id="2" name="Chart 1">
            <a:extLst>
              <a:ext uri="{FF2B5EF4-FFF2-40B4-BE49-F238E27FC236}">
                <a16:creationId xmlns:a16="http://schemas.microsoft.com/office/drawing/2014/main" id="{62BCFFD1-8AC2-D642-88D2-42CF3A7A4417}"/>
              </a:ext>
            </a:extLst>
          </p:cNvPr>
          <p:cNvGraphicFramePr/>
          <p:nvPr>
            <p:extLst>
              <p:ext uri="{D42A27DB-BD31-4B8C-83A1-F6EECF244321}">
                <p14:modId xmlns:p14="http://schemas.microsoft.com/office/powerpoint/2010/main" val="245893966"/>
              </p:ext>
            </p:extLst>
          </p:nvPr>
        </p:nvGraphicFramePr>
        <p:xfrm>
          <a:off x="95250" y="1634131"/>
          <a:ext cx="6076950" cy="4976219"/>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5" name="Chart 4">
            <a:extLst>
              <a:ext uri="{FF2B5EF4-FFF2-40B4-BE49-F238E27FC236}">
                <a16:creationId xmlns:a16="http://schemas.microsoft.com/office/drawing/2014/main" id="{78B665C0-DC91-E54B-AE62-751BA5D834BC}"/>
              </a:ext>
            </a:extLst>
          </p:cNvPr>
          <p:cNvGraphicFramePr/>
          <p:nvPr>
            <p:extLst>
              <p:ext uri="{D42A27DB-BD31-4B8C-83A1-F6EECF244321}">
                <p14:modId xmlns:p14="http://schemas.microsoft.com/office/powerpoint/2010/main" val="1111861612"/>
              </p:ext>
            </p:extLst>
          </p:nvPr>
        </p:nvGraphicFramePr>
        <p:xfrm>
          <a:off x="6467475" y="1634131"/>
          <a:ext cx="5710972" cy="4976218"/>
        </p:xfrm>
        <a:graphic>
          <a:graphicData uri="http://schemas.openxmlformats.org/drawingml/2006/chart">
            <c:chart xmlns:c="http://schemas.openxmlformats.org/drawingml/2006/chart" xmlns:r="http://schemas.openxmlformats.org/officeDocument/2006/relationships" r:id="rId4"/>
          </a:graphicData>
        </a:graphic>
      </p:graphicFrame>
      <p:sp>
        <p:nvSpPr>
          <p:cNvPr id="14" name="Rectangle 13"/>
          <p:cNvSpPr/>
          <p:nvPr/>
        </p:nvSpPr>
        <p:spPr>
          <a:xfrm>
            <a:off x="-88506" y="1024506"/>
            <a:ext cx="11887200" cy="461665"/>
          </a:xfrm>
          <a:prstGeom prst="rect">
            <a:avLst/>
          </a:prstGeom>
          <a:noFill/>
        </p:spPr>
        <p:txBody>
          <a:bodyPr wrap="square" lIns="91440" tIns="45720" rIns="91440" bIns="45720">
            <a:spAutoFit/>
          </a:bodyPr>
          <a:lstStyle/>
          <a:p>
            <a:pPr algn="just"/>
            <a:r>
              <a:rPr lang="es-NI" sz="2400" dirty="0">
                <a:ln w="0"/>
                <a:solidFill>
                  <a:schemeClr val="accent1"/>
                </a:solidFill>
                <a:effectLst>
                  <a:outerShdw blurRad="38100" dist="25400" dir="5400000" algn="ctr" rotWithShape="0">
                    <a:srgbClr val="6E747A">
                      <a:alpha val="43000"/>
                    </a:srgbClr>
                  </a:outerShdw>
                </a:effectLst>
              </a:rPr>
              <a:t>Prevalencia (%) y número de personas en subalimentación en República Dominicana </a:t>
            </a:r>
            <a:endParaRPr lang="es-NI" sz="2400" b="0" cap="none" spc="0" dirty="0">
              <a:ln w="0"/>
              <a:solidFill>
                <a:schemeClr val="accent1"/>
              </a:solidFill>
              <a:effectLst>
                <a:outerShdw blurRad="38100" dist="25400" dir="5400000" algn="ctr" rotWithShape="0">
                  <a:srgbClr val="6E747A">
                    <a:alpha val="43000"/>
                  </a:srgbClr>
                </a:outerShdw>
              </a:effectLst>
            </a:endParaRPr>
          </a:p>
        </p:txBody>
      </p:sp>
      <p:sp>
        <p:nvSpPr>
          <p:cNvPr id="6" name="Subtitle 2">
            <a:extLst>
              <a:ext uri="{FF2B5EF4-FFF2-40B4-BE49-F238E27FC236}">
                <a16:creationId xmlns:a16="http://schemas.microsoft.com/office/drawing/2014/main" id="{8BECC10C-08E1-4FBA-9094-B761EA5B0D4F}"/>
              </a:ext>
            </a:extLst>
          </p:cNvPr>
          <p:cNvSpPr txBox="1">
            <a:spLocks/>
          </p:cNvSpPr>
          <p:nvPr/>
        </p:nvSpPr>
        <p:spPr>
          <a:xfrm>
            <a:off x="463694" y="6531424"/>
            <a:ext cx="10071163" cy="315471"/>
          </a:xfrm>
          <a:prstGeom prst="rect">
            <a:avLst/>
          </a:prstGeom>
        </p:spPr>
        <p:txBody>
          <a:bodyPr vert="horz" wrap="square" lIns="45720" tIns="22860" rIns="45720" bIns="22860" rtlCol="0" anchor="t">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just">
              <a:lnSpc>
                <a:spcPts val="2050"/>
              </a:lnSpc>
            </a:pPr>
            <a:r>
              <a:rPr lang="es-NI" sz="1250" dirty="0">
                <a:solidFill>
                  <a:schemeClr val="tx1"/>
                </a:solidFill>
                <a:latin typeface="Open Sans Light" panose="020B0306030504020204" pitchFamily="34" charset="0"/>
                <a:ea typeface="Open Sans Light" panose="020B0306030504020204" pitchFamily="34" charset="0"/>
                <a:cs typeface="Open Sans Light" panose="020B0306030504020204" pitchFamily="34" charset="0"/>
              </a:rPr>
              <a:t>Fuente: </a:t>
            </a:r>
            <a:r>
              <a:rPr lang="es-NI" sz="1100" dirty="0">
                <a:solidFill>
                  <a:schemeClr val="tx1"/>
                </a:solidFill>
                <a:latin typeface="Open Sans Light" panose="020B0306030504020204" pitchFamily="34" charset="0"/>
                <a:ea typeface="Open Sans Light" panose="020B0306030504020204" pitchFamily="34" charset="0"/>
                <a:cs typeface="Open Sans Light" panose="020B0306030504020204" pitchFamily="34" charset="0"/>
              </a:rPr>
              <a:t>FAO, FIDA, OMS, PMA y UNICEF. 2022. El estado de la seguridad alimentaria y la nutrición en el mundo 2022. </a:t>
            </a:r>
          </a:p>
        </p:txBody>
      </p:sp>
    </p:spTree>
    <p:extLst>
      <p:ext uri="{BB962C8B-B14F-4D97-AF65-F5344CB8AC3E}">
        <p14:creationId xmlns:p14="http://schemas.microsoft.com/office/powerpoint/2010/main" val="228055674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Portada">
            <a:extLst>
              <a:ext uri="{FF2B5EF4-FFF2-40B4-BE49-F238E27FC236}">
                <a16:creationId xmlns:a16="http://schemas.microsoft.com/office/drawing/2014/main" id="{33FF1245-C2E0-6C1F-168E-8FDB5D49164F}"/>
              </a:ext>
            </a:extLst>
          </p:cNvPr>
          <p:cNvPicPr>
            <a:picLocks noChangeAspect="1"/>
          </p:cNvPicPr>
          <p:nvPr/>
        </p:nvPicPr>
        <p:blipFill>
          <a:blip r:embed="rId2"/>
          <a:stretch>
            <a:fillRect/>
          </a:stretch>
        </p:blipFill>
        <p:spPr>
          <a:xfrm>
            <a:off x="-88506" y="-33867"/>
            <a:ext cx="12266953" cy="6855912"/>
          </a:xfrm>
          <a:prstGeom prst="rect">
            <a:avLst/>
          </a:prstGeom>
        </p:spPr>
      </p:pic>
      <p:sp>
        <p:nvSpPr>
          <p:cNvPr id="6" name="Subtitle 2">
            <a:extLst>
              <a:ext uri="{FF2B5EF4-FFF2-40B4-BE49-F238E27FC236}">
                <a16:creationId xmlns:a16="http://schemas.microsoft.com/office/drawing/2014/main" id="{8BECC10C-08E1-4FBA-9094-B761EA5B0D4F}"/>
              </a:ext>
            </a:extLst>
          </p:cNvPr>
          <p:cNvSpPr txBox="1">
            <a:spLocks/>
          </p:cNvSpPr>
          <p:nvPr/>
        </p:nvSpPr>
        <p:spPr>
          <a:xfrm>
            <a:off x="463694" y="6531424"/>
            <a:ext cx="10071163" cy="285014"/>
          </a:xfrm>
          <a:prstGeom prst="rect">
            <a:avLst/>
          </a:prstGeom>
        </p:spPr>
        <p:txBody>
          <a:bodyPr vert="horz" wrap="square" lIns="45720" tIns="22860" rIns="45720" bIns="22860" rtlCol="0" anchor="t">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just">
              <a:lnSpc>
                <a:spcPts val="2050"/>
              </a:lnSpc>
            </a:pPr>
            <a:r>
              <a:rPr lang="es-NI" sz="1250" dirty="0">
                <a:solidFill>
                  <a:schemeClr val="tx1"/>
                </a:solidFill>
                <a:latin typeface="Open Sans Light" panose="020B0306030504020204" pitchFamily="34" charset="0"/>
                <a:ea typeface="Open Sans Light" panose="020B0306030504020204" pitchFamily="34" charset="0"/>
                <a:cs typeface="Open Sans Light" panose="020B0306030504020204" pitchFamily="34" charset="0"/>
              </a:rPr>
              <a:t>Fuente: </a:t>
            </a:r>
            <a:r>
              <a:rPr lang="es-NI" sz="1100" dirty="0">
                <a:solidFill>
                  <a:schemeClr val="tx1"/>
                </a:solidFill>
                <a:latin typeface="Open Sans Light" panose="020B0306030504020204" pitchFamily="34" charset="0"/>
                <a:ea typeface="Open Sans Light" panose="020B0306030504020204" pitchFamily="34" charset="0"/>
                <a:cs typeface="Open Sans Light" panose="020B0306030504020204" pitchFamily="34" charset="0"/>
              </a:rPr>
              <a:t>Repercusiones en América Latina y el Caribe de la guerra en Ucrania: ¿cómo enfrentar esta nueva crisis?, CEPAL 2022</a:t>
            </a:r>
          </a:p>
        </p:txBody>
      </p:sp>
      <p:pic>
        <p:nvPicPr>
          <p:cNvPr id="3" name="Picture 2"/>
          <p:cNvPicPr>
            <a:picLocks noChangeAspect="1"/>
          </p:cNvPicPr>
          <p:nvPr/>
        </p:nvPicPr>
        <p:blipFill rotWithShape="1">
          <a:blip r:embed="rId3"/>
          <a:srcRect l="15355" t="6645" r="23148" b="8322"/>
          <a:stretch/>
        </p:blipFill>
        <p:spPr>
          <a:xfrm>
            <a:off x="2129047" y="857250"/>
            <a:ext cx="6872078" cy="5682182"/>
          </a:xfrm>
          <a:prstGeom prst="rect">
            <a:avLst/>
          </a:prstGeom>
        </p:spPr>
      </p:pic>
      <p:cxnSp>
        <p:nvCxnSpPr>
          <p:cNvPr id="7" name="Straight Arrow Connector 6"/>
          <p:cNvCxnSpPr/>
          <p:nvPr/>
        </p:nvCxnSpPr>
        <p:spPr>
          <a:xfrm>
            <a:off x="6371491" y="2319337"/>
            <a:ext cx="2562959" cy="7143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9" name="Rectangle 8"/>
          <p:cNvSpPr/>
          <p:nvPr/>
        </p:nvSpPr>
        <p:spPr>
          <a:xfrm>
            <a:off x="8934450" y="1533525"/>
            <a:ext cx="2152650" cy="1285875"/>
          </a:xfrm>
          <a:prstGeom prst="rect">
            <a:avLst/>
          </a:prstGeom>
        </p:spPr>
        <p:style>
          <a:lnRef idx="2">
            <a:schemeClr val="accent5"/>
          </a:lnRef>
          <a:fillRef idx="1">
            <a:schemeClr val="lt1"/>
          </a:fillRef>
          <a:effectRef idx="0">
            <a:schemeClr val="accent5"/>
          </a:effectRef>
          <a:fontRef idx="minor">
            <a:schemeClr val="dk1"/>
          </a:fontRef>
        </p:style>
        <p:txBody>
          <a:bodyPr rtlCol="0" anchor="ctr"/>
          <a:lstStyle/>
          <a:p>
            <a:pPr algn="ctr"/>
            <a:r>
              <a:rPr lang="es-NI" sz="1600" b="1" dirty="0">
                <a:effectLst>
                  <a:outerShdw blurRad="38100" dist="38100" dir="2700000" algn="tl">
                    <a:srgbClr val="000000">
                      <a:alpha val="43137"/>
                    </a:srgbClr>
                  </a:outerShdw>
                </a:effectLst>
              </a:rPr>
              <a:t>República</a:t>
            </a:r>
          </a:p>
          <a:p>
            <a:pPr algn="ctr"/>
            <a:r>
              <a:rPr lang="es-NI" sz="1600" b="1" dirty="0">
                <a:effectLst>
                  <a:outerShdw blurRad="38100" dist="38100" dir="2700000" algn="tl">
                    <a:srgbClr val="000000">
                      <a:alpha val="43137"/>
                    </a:srgbClr>
                  </a:outerShdw>
                </a:effectLst>
              </a:rPr>
              <a:t>Dominicana:</a:t>
            </a:r>
          </a:p>
          <a:p>
            <a:pPr algn="ctr"/>
            <a:r>
              <a:rPr lang="es-NI" sz="1600" dirty="0"/>
              <a:t>2021: 5.0 %</a:t>
            </a:r>
          </a:p>
          <a:p>
            <a:pPr algn="ctr"/>
            <a:r>
              <a:rPr lang="es-NI" sz="1600" dirty="0"/>
              <a:t> 2022: 4.8 %</a:t>
            </a:r>
          </a:p>
        </p:txBody>
      </p:sp>
    </p:spTree>
    <p:extLst>
      <p:ext uri="{BB962C8B-B14F-4D97-AF65-F5344CB8AC3E}">
        <p14:creationId xmlns:p14="http://schemas.microsoft.com/office/powerpoint/2010/main" val="27896991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Rectángulo 60">
            <a:extLst>
              <a:ext uri="{FF2B5EF4-FFF2-40B4-BE49-F238E27FC236}">
                <a16:creationId xmlns:a16="http://schemas.microsoft.com/office/drawing/2014/main" id="{9BC77FEC-E42D-4536-B0F4-1E92EB905883}"/>
              </a:ext>
            </a:extLst>
          </p:cNvPr>
          <p:cNvSpPr/>
          <p:nvPr/>
        </p:nvSpPr>
        <p:spPr>
          <a:xfrm>
            <a:off x="695906" y="1180037"/>
            <a:ext cx="10089663" cy="45719"/>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NI" sz="700">
              <a:solidFill>
                <a:schemeClr val="tx1"/>
              </a:solidFill>
            </a:endParaRPr>
          </a:p>
        </p:txBody>
      </p:sp>
      <p:grpSp>
        <p:nvGrpSpPr>
          <p:cNvPr id="53" name="Grupo 61">
            <a:extLst>
              <a:ext uri="{FF2B5EF4-FFF2-40B4-BE49-F238E27FC236}">
                <a16:creationId xmlns:a16="http://schemas.microsoft.com/office/drawing/2014/main" id="{58DFD691-CB21-43EC-988A-94CA2675BD51}"/>
              </a:ext>
            </a:extLst>
          </p:cNvPr>
          <p:cNvGrpSpPr/>
          <p:nvPr/>
        </p:nvGrpSpPr>
        <p:grpSpPr>
          <a:xfrm>
            <a:off x="8844170" y="237755"/>
            <a:ext cx="952505" cy="382928"/>
            <a:chOff x="7179189" y="5429540"/>
            <a:chExt cx="2660298" cy="730464"/>
          </a:xfrm>
        </p:grpSpPr>
        <p:sp>
          <p:nvSpPr>
            <p:cNvPr id="54" name="Rectángulo: esquinas redondeadas 63">
              <a:extLst>
                <a:ext uri="{FF2B5EF4-FFF2-40B4-BE49-F238E27FC236}">
                  <a16:creationId xmlns:a16="http://schemas.microsoft.com/office/drawing/2014/main" id="{995C1944-73D6-443F-8034-901548A08DAB}"/>
                </a:ext>
              </a:extLst>
            </p:cNvPr>
            <p:cNvSpPr/>
            <p:nvPr/>
          </p:nvSpPr>
          <p:spPr>
            <a:xfrm>
              <a:off x="7267348" y="5429540"/>
              <a:ext cx="2481943" cy="730464"/>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700" dirty="0">
                <a:solidFill>
                  <a:schemeClr val="tx1"/>
                </a:solidFill>
              </a:endParaRPr>
            </a:p>
          </p:txBody>
        </p:sp>
        <p:sp>
          <p:nvSpPr>
            <p:cNvPr id="55" name="TextBox 90">
              <a:extLst>
                <a:ext uri="{FF2B5EF4-FFF2-40B4-BE49-F238E27FC236}">
                  <a16:creationId xmlns:a16="http://schemas.microsoft.com/office/drawing/2014/main" id="{3C179545-8058-490C-B119-00A9510DC368}"/>
                </a:ext>
              </a:extLst>
            </p:cNvPr>
            <p:cNvSpPr txBox="1"/>
            <p:nvPr/>
          </p:nvSpPr>
          <p:spPr>
            <a:xfrm>
              <a:off x="7179189" y="5530573"/>
              <a:ext cx="2660298" cy="528396"/>
            </a:xfrm>
            <a:prstGeom prst="rect">
              <a:avLst/>
            </a:prstGeom>
            <a:noFill/>
          </p:spPr>
          <p:txBody>
            <a:bodyPr wrap="none" rtlCol="0" anchor="ctr" anchorCtr="0">
              <a:spAutoFit/>
            </a:bodyPr>
            <a:lstStyle/>
            <a:p>
              <a:pPr algn="ctr"/>
              <a:r>
                <a:rPr lang="es-SV" sz="1200" b="1" dirty="0">
                  <a:latin typeface="Poppins SemiBold" pitchFamily="2" charset="77"/>
                  <a:ea typeface="League Spartan" charset="0"/>
                  <a:cs typeface="Poppins SemiBold" pitchFamily="2" charset="77"/>
                </a:rPr>
                <a:t>2018-2020</a:t>
              </a:r>
              <a:endParaRPr lang="en-US" sz="1200" b="1" dirty="0">
                <a:latin typeface="Poppins SemiBold" pitchFamily="2" charset="77"/>
                <a:ea typeface="League Spartan" charset="0"/>
                <a:cs typeface="Poppins SemiBold" pitchFamily="2" charset="77"/>
              </a:endParaRPr>
            </a:p>
          </p:txBody>
        </p:sp>
      </p:grpSp>
      <p:grpSp>
        <p:nvGrpSpPr>
          <p:cNvPr id="56" name="Grupo 61">
            <a:extLst>
              <a:ext uri="{FF2B5EF4-FFF2-40B4-BE49-F238E27FC236}">
                <a16:creationId xmlns:a16="http://schemas.microsoft.com/office/drawing/2014/main" id="{58DFD691-CB21-43EC-988A-94CA2675BD51}"/>
              </a:ext>
            </a:extLst>
          </p:cNvPr>
          <p:cNvGrpSpPr/>
          <p:nvPr/>
        </p:nvGrpSpPr>
        <p:grpSpPr>
          <a:xfrm>
            <a:off x="7855273" y="237755"/>
            <a:ext cx="952505" cy="382928"/>
            <a:chOff x="7179189" y="5429540"/>
            <a:chExt cx="2660298" cy="730464"/>
          </a:xfrm>
        </p:grpSpPr>
        <p:sp>
          <p:nvSpPr>
            <p:cNvPr id="57" name="Rectángulo: esquinas redondeadas 63">
              <a:extLst>
                <a:ext uri="{FF2B5EF4-FFF2-40B4-BE49-F238E27FC236}">
                  <a16:creationId xmlns:a16="http://schemas.microsoft.com/office/drawing/2014/main" id="{995C1944-73D6-443F-8034-901548A08DAB}"/>
                </a:ext>
              </a:extLst>
            </p:cNvPr>
            <p:cNvSpPr/>
            <p:nvPr/>
          </p:nvSpPr>
          <p:spPr>
            <a:xfrm>
              <a:off x="7267348" y="5429540"/>
              <a:ext cx="2481943" cy="730464"/>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700" dirty="0">
                <a:solidFill>
                  <a:schemeClr val="tx1"/>
                </a:solidFill>
              </a:endParaRPr>
            </a:p>
          </p:txBody>
        </p:sp>
        <p:sp>
          <p:nvSpPr>
            <p:cNvPr id="58" name="TextBox 90">
              <a:extLst>
                <a:ext uri="{FF2B5EF4-FFF2-40B4-BE49-F238E27FC236}">
                  <a16:creationId xmlns:a16="http://schemas.microsoft.com/office/drawing/2014/main" id="{3C179545-8058-490C-B119-00A9510DC368}"/>
                </a:ext>
              </a:extLst>
            </p:cNvPr>
            <p:cNvSpPr txBox="1"/>
            <p:nvPr/>
          </p:nvSpPr>
          <p:spPr>
            <a:xfrm>
              <a:off x="7179189" y="5530573"/>
              <a:ext cx="2660298" cy="528396"/>
            </a:xfrm>
            <a:prstGeom prst="rect">
              <a:avLst/>
            </a:prstGeom>
            <a:noFill/>
          </p:spPr>
          <p:txBody>
            <a:bodyPr wrap="none" rtlCol="0" anchor="ctr" anchorCtr="0">
              <a:spAutoFit/>
            </a:bodyPr>
            <a:lstStyle/>
            <a:p>
              <a:pPr algn="ctr"/>
              <a:r>
                <a:rPr lang="es-SV" sz="1200" b="1" dirty="0">
                  <a:latin typeface="Poppins SemiBold" pitchFamily="2" charset="77"/>
                  <a:ea typeface="League Spartan" charset="0"/>
                  <a:cs typeface="Poppins SemiBold" pitchFamily="2" charset="77"/>
                </a:rPr>
                <a:t>2017-2019</a:t>
              </a:r>
              <a:endParaRPr lang="en-US" sz="1200" b="1" dirty="0">
                <a:latin typeface="Poppins SemiBold" pitchFamily="2" charset="77"/>
                <a:ea typeface="League Spartan" charset="0"/>
                <a:cs typeface="Poppins SemiBold" pitchFamily="2" charset="77"/>
              </a:endParaRPr>
            </a:p>
          </p:txBody>
        </p:sp>
      </p:grpSp>
      <p:grpSp>
        <p:nvGrpSpPr>
          <p:cNvPr id="59" name="Grupo 61">
            <a:extLst>
              <a:ext uri="{FF2B5EF4-FFF2-40B4-BE49-F238E27FC236}">
                <a16:creationId xmlns:a16="http://schemas.microsoft.com/office/drawing/2014/main" id="{58DFD691-CB21-43EC-988A-94CA2675BD51}"/>
              </a:ext>
            </a:extLst>
          </p:cNvPr>
          <p:cNvGrpSpPr/>
          <p:nvPr/>
        </p:nvGrpSpPr>
        <p:grpSpPr>
          <a:xfrm>
            <a:off x="6866376" y="237755"/>
            <a:ext cx="952505" cy="382928"/>
            <a:chOff x="7179189" y="5429540"/>
            <a:chExt cx="2660298" cy="730464"/>
          </a:xfrm>
        </p:grpSpPr>
        <p:sp>
          <p:nvSpPr>
            <p:cNvPr id="60" name="Rectángulo: esquinas redondeadas 63">
              <a:extLst>
                <a:ext uri="{FF2B5EF4-FFF2-40B4-BE49-F238E27FC236}">
                  <a16:creationId xmlns:a16="http://schemas.microsoft.com/office/drawing/2014/main" id="{995C1944-73D6-443F-8034-901548A08DAB}"/>
                </a:ext>
              </a:extLst>
            </p:cNvPr>
            <p:cNvSpPr/>
            <p:nvPr/>
          </p:nvSpPr>
          <p:spPr>
            <a:xfrm>
              <a:off x="7267348" y="5429540"/>
              <a:ext cx="2481943" cy="730464"/>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700" dirty="0">
                <a:solidFill>
                  <a:schemeClr val="tx1"/>
                </a:solidFill>
              </a:endParaRPr>
            </a:p>
          </p:txBody>
        </p:sp>
        <p:sp>
          <p:nvSpPr>
            <p:cNvPr id="61" name="TextBox 90">
              <a:extLst>
                <a:ext uri="{FF2B5EF4-FFF2-40B4-BE49-F238E27FC236}">
                  <a16:creationId xmlns:a16="http://schemas.microsoft.com/office/drawing/2014/main" id="{3C179545-8058-490C-B119-00A9510DC368}"/>
                </a:ext>
              </a:extLst>
            </p:cNvPr>
            <p:cNvSpPr txBox="1"/>
            <p:nvPr/>
          </p:nvSpPr>
          <p:spPr>
            <a:xfrm>
              <a:off x="7179189" y="5530575"/>
              <a:ext cx="2660298" cy="528396"/>
            </a:xfrm>
            <a:prstGeom prst="rect">
              <a:avLst/>
            </a:prstGeom>
            <a:noFill/>
          </p:spPr>
          <p:txBody>
            <a:bodyPr wrap="none" rtlCol="0" anchor="ctr" anchorCtr="0">
              <a:spAutoFit/>
            </a:bodyPr>
            <a:lstStyle/>
            <a:p>
              <a:pPr algn="ctr"/>
              <a:r>
                <a:rPr lang="es-SV" sz="1200" b="1" dirty="0">
                  <a:latin typeface="Poppins SemiBold" pitchFamily="2" charset="77"/>
                  <a:ea typeface="League Spartan" charset="0"/>
                  <a:cs typeface="Poppins SemiBold" pitchFamily="2" charset="77"/>
                </a:rPr>
                <a:t>2016-2018</a:t>
              </a:r>
              <a:endParaRPr lang="en-US" sz="1200" b="1" dirty="0">
                <a:latin typeface="Poppins SemiBold" pitchFamily="2" charset="77"/>
                <a:ea typeface="League Spartan" charset="0"/>
                <a:cs typeface="Poppins SemiBold" pitchFamily="2" charset="77"/>
              </a:endParaRPr>
            </a:p>
          </p:txBody>
        </p:sp>
      </p:grpSp>
      <p:grpSp>
        <p:nvGrpSpPr>
          <p:cNvPr id="62" name="Grupo 61">
            <a:extLst>
              <a:ext uri="{FF2B5EF4-FFF2-40B4-BE49-F238E27FC236}">
                <a16:creationId xmlns:a16="http://schemas.microsoft.com/office/drawing/2014/main" id="{58DFD691-CB21-43EC-988A-94CA2675BD51}"/>
              </a:ext>
            </a:extLst>
          </p:cNvPr>
          <p:cNvGrpSpPr/>
          <p:nvPr/>
        </p:nvGrpSpPr>
        <p:grpSpPr>
          <a:xfrm>
            <a:off x="5877479" y="237755"/>
            <a:ext cx="952505" cy="382928"/>
            <a:chOff x="7179189" y="5429540"/>
            <a:chExt cx="2660298" cy="730464"/>
          </a:xfrm>
        </p:grpSpPr>
        <p:sp>
          <p:nvSpPr>
            <p:cNvPr id="63" name="Rectángulo: esquinas redondeadas 63">
              <a:extLst>
                <a:ext uri="{FF2B5EF4-FFF2-40B4-BE49-F238E27FC236}">
                  <a16:creationId xmlns:a16="http://schemas.microsoft.com/office/drawing/2014/main" id="{995C1944-73D6-443F-8034-901548A08DAB}"/>
                </a:ext>
              </a:extLst>
            </p:cNvPr>
            <p:cNvSpPr/>
            <p:nvPr/>
          </p:nvSpPr>
          <p:spPr>
            <a:xfrm>
              <a:off x="7267348" y="5429540"/>
              <a:ext cx="2481943" cy="730464"/>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700" dirty="0">
                <a:solidFill>
                  <a:schemeClr val="tx1"/>
                </a:solidFill>
              </a:endParaRPr>
            </a:p>
          </p:txBody>
        </p:sp>
        <p:sp>
          <p:nvSpPr>
            <p:cNvPr id="64" name="TextBox 90">
              <a:extLst>
                <a:ext uri="{FF2B5EF4-FFF2-40B4-BE49-F238E27FC236}">
                  <a16:creationId xmlns:a16="http://schemas.microsoft.com/office/drawing/2014/main" id="{3C179545-8058-490C-B119-00A9510DC368}"/>
                </a:ext>
              </a:extLst>
            </p:cNvPr>
            <p:cNvSpPr txBox="1"/>
            <p:nvPr/>
          </p:nvSpPr>
          <p:spPr>
            <a:xfrm>
              <a:off x="7179189" y="5530575"/>
              <a:ext cx="2660298" cy="528396"/>
            </a:xfrm>
            <a:prstGeom prst="rect">
              <a:avLst/>
            </a:prstGeom>
            <a:noFill/>
          </p:spPr>
          <p:txBody>
            <a:bodyPr wrap="none" rtlCol="0" anchor="ctr" anchorCtr="0">
              <a:spAutoFit/>
            </a:bodyPr>
            <a:lstStyle/>
            <a:p>
              <a:pPr algn="ctr"/>
              <a:r>
                <a:rPr lang="es-SV" sz="1200" b="1" dirty="0">
                  <a:latin typeface="Poppins SemiBold" pitchFamily="2" charset="77"/>
                  <a:ea typeface="League Spartan" charset="0"/>
                  <a:cs typeface="Poppins SemiBold" pitchFamily="2" charset="77"/>
                </a:rPr>
                <a:t>2014-2016	</a:t>
              </a:r>
              <a:endParaRPr lang="en-US" sz="1200" b="1" dirty="0">
                <a:latin typeface="Poppins SemiBold" pitchFamily="2" charset="77"/>
                <a:ea typeface="League Spartan" charset="0"/>
                <a:cs typeface="Poppins SemiBold" pitchFamily="2" charset="77"/>
              </a:endParaRPr>
            </a:p>
          </p:txBody>
        </p:sp>
      </p:grpSp>
      <p:grpSp>
        <p:nvGrpSpPr>
          <p:cNvPr id="65" name="Grupo 61">
            <a:extLst>
              <a:ext uri="{FF2B5EF4-FFF2-40B4-BE49-F238E27FC236}">
                <a16:creationId xmlns:a16="http://schemas.microsoft.com/office/drawing/2014/main" id="{58DFD691-CB21-43EC-988A-94CA2675BD51}"/>
              </a:ext>
            </a:extLst>
          </p:cNvPr>
          <p:cNvGrpSpPr/>
          <p:nvPr/>
        </p:nvGrpSpPr>
        <p:grpSpPr>
          <a:xfrm>
            <a:off x="4888582" y="237755"/>
            <a:ext cx="952505" cy="382928"/>
            <a:chOff x="7179189" y="5429540"/>
            <a:chExt cx="2660298" cy="730464"/>
          </a:xfrm>
        </p:grpSpPr>
        <p:sp>
          <p:nvSpPr>
            <p:cNvPr id="66" name="Rectángulo: esquinas redondeadas 63">
              <a:extLst>
                <a:ext uri="{FF2B5EF4-FFF2-40B4-BE49-F238E27FC236}">
                  <a16:creationId xmlns:a16="http://schemas.microsoft.com/office/drawing/2014/main" id="{995C1944-73D6-443F-8034-901548A08DAB}"/>
                </a:ext>
              </a:extLst>
            </p:cNvPr>
            <p:cNvSpPr/>
            <p:nvPr/>
          </p:nvSpPr>
          <p:spPr>
            <a:xfrm>
              <a:off x="7267348" y="5429540"/>
              <a:ext cx="2481943" cy="730464"/>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700" dirty="0">
                <a:solidFill>
                  <a:schemeClr val="tx1"/>
                </a:solidFill>
              </a:endParaRPr>
            </a:p>
          </p:txBody>
        </p:sp>
        <p:sp>
          <p:nvSpPr>
            <p:cNvPr id="67" name="TextBox 90">
              <a:extLst>
                <a:ext uri="{FF2B5EF4-FFF2-40B4-BE49-F238E27FC236}">
                  <a16:creationId xmlns:a16="http://schemas.microsoft.com/office/drawing/2014/main" id="{3C179545-8058-490C-B119-00A9510DC368}"/>
                </a:ext>
              </a:extLst>
            </p:cNvPr>
            <p:cNvSpPr txBox="1"/>
            <p:nvPr/>
          </p:nvSpPr>
          <p:spPr>
            <a:xfrm>
              <a:off x="7179189" y="5530573"/>
              <a:ext cx="2660298" cy="528396"/>
            </a:xfrm>
            <a:prstGeom prst="rect">
              <a:avLst/>
            </a:prstGeom>
            <a:noFill/>
          </p:spPr>
          <p:txBody>
            <a:bodyPr wrap="none" rtlCol="0" anchor="ctr" anchorCtr="0">
              <a:spAutoFit/>
            </a:bodyPr>
            <a:lstStyle/>
            <a:p>
              <a:pPr algn="ctr"/>
              <a:r>
                <a:rPr lang="es-SV" sz="1200" b="1" dirty="0">
                  <a:latin typeface="Poppins SemiBold" pitchFamily="2" charset="77"/>
                  <a:ea typeface="League Spartan" charset="0"/>
                  <a:cs typeface="Poppins SemiBold" pitchFamily="2" charset="77"/>
                </a:rPr>
                <a:t>2009-2011</a:t>
              </a:r>
              <a:endParaRPr lang="en-US" sz="1200" b="1" dirty="0">
                <a:latin typeface="Poppins SemiBold" pitchFamily="2" charset="77"/>
                <a:ea typeface="League Spartan" charset="0"/>
                <a:cs typeface="Poppins SemiBold" pitchFamily="2" charset="77"/>
              </a:endParaRPr>
            </a:p>
          </p:txBody>
        </p:sp>
      </p:grpSp>
      <p:grpSp>
        <p:nvGrpSpPr>
          <p:cNvPr id="68" name="Grupo 61">
            <a:extLst>
              <a:ext uri="{FF2B5EF4-FFF2-40B4-BE49-F238E27FC236}">
                <a16:creationId xmlns:a16="http://schemas.microsoft.com/office/drawing/2014/main" id="{58DFD691-CB21-43EC-988A-94CA2675BD51}"/>
              </a:ext>
            </a:extLst>
          </p:cNvPr>
          <p:cNvGrpSpPr/>
          <p:nvPr/>
        </p:nvGrpSpPr>
        <p:grpSpPr>
          <a:xfrm>
            <a:off x="3899685" y="237755"/>
            <a:ext cx="952505" cy="382928"/>
            <a:chOff x="7179189" y="5429540"/>
            <a:chExt cx="2660298" cy="730464"/>
          </a:xfrm>
        </p:grpSpPr>
        <p:sp>
          <p:nvSpPr>
            <p:cNvPr id="69" name="Rectángulo: esquinas redondeadas 63">
              <a:extLst>
                <a:ext uri="{FF2B5EF4-FFF2-40B4-BE49-F238E27FC236}">
                  <a16:creationId xmlns:a16="http://schemas.microsoft.com/office/drawing/2014/main" id="{995C1944-73D6-443F-8034-901548A08DAB}"/>
                </a:ext>
              </a:extLst>
            </p:cNvPr>
            <p:cNvSpPr/>
            <p:nvPr/>
          </p:nvSpPr>
          <p:spPr>
            <a:xfrm>
              <a:off x="7267348" y="5429540"/>
              <a:ext cx="2481943" cy="730464"/>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700" dirty="0">
                <a:solidFill>
                  <a:schemeClr val="tx1"/>
                </a:solidFill>
              </a:endParaRPr>
            </a:p>
          </p:txBody>
        </p:sp>
        <p:sp>
          <p:nvSpPr>
            <p:cNvPr id="70" name="TextBox 90">
              <a:extLst>
                <a:ext uri="{FF2B5EF4-FFF2-40B4-BE49-F238E27FC236}">
                  <a16:creationId xmlns:a16="http://schemas.microsoft.com/office/drawing/2014/main" id="{3C179545-8058-490C-B119-00A9510DC368}"/>
                </a:ext>
              </a:extLst>
            </p:cNvPr>
            <p:cNvSpPr txBox="1"/>
            <p:nvPr/>
          </p:nvSpPr>
          <p:spPr>
            <a:xfrm>
              <a:off x="7179189" y="5530573"/>
              <a:ext cx="2660298" cy="528396"/>
            </a:xfrm>
            <a:prstGeom prst="rect">
              <a:avLst/>
            </a:prstGeom>
            <a:noFill/>
          </p:spPr>
          <p:txBody>
            <a:bodyPr wrap="none" rtlCol="0" anchor="ctr" anchorCtr="0">
              <a:spAutoFit/>
            </a:bodyPr>
            <a:lstStyle/>
            <a:p>
              <a:pPr algn="ctr"/>
              <a:r>
                <a:rPr lang="es-SV" sz="1200" b="1" dirty="0">
                  <a:latin typeface="Poppins SemiBold" pitchFamily="2" charset="77"/>
                  <a:ea typeface="League Spartan" charset="0"/>
                  <a:cs typeface="Poppins SemiBold" pitchFamily="2" charset="77"/>
                </a:rPr>
                <a:t>2004-2006</a:t>
              </a:r>
              <a:endParaRPr lang="en-US" sz="1200" b="1" dirty="0">
                <a:latin typeface="Poppins SemiBold" pitchFamily="2" charset="77"/>
                <a:ea typeface="League Spartan" charset="0"/>
                <a:cs typeface="Poppins SemiBold" pitchFamily="2" charset="77"/>
              </a:endParaRPr>
            </a:p>
          </p:txBody>
        </p:sp>
      </p:grpSp>
      <p:grpSp>
        <p:nvGrpSpPr>
          <p:cNvPr id="71" name="Grupo 61">
            <a:extLst>
              <a:ext uri="{FF2B5EF4-FFF2-40B4-BE49-F238E27FC236}">
                <a16:creationId xmlns:a16="http://schemas.microsoft.com/office/drawing/2014/main" id="{58DFD691-CB21-43EC-988A-94CA2675BD51}"/>
              </a:ext>
            </a:extLst>
          </p:cNvPr>
          <p:cNvGrpSpPr/>
          <p:nvPr/>
        </p:nvGrpSpPr>
        <p:grpSpPr>
          <a:xfrm>
            <a:off x="2910788" y="237755"/>
            <a:ext cx="952505" cy="382928"/>
            <a:chOff x="7179189" y="5429540"/>
            <a:chExt cx="2660298" cy="730464"/>
          </a:xfrm>
        </p:grpSpPr>
        <p:sp>
          <p:nvSpPr>
            <p:cNvPr id="72" name="Rectángulo: esquinas redondeadas 63">
              <a:extLst>
                <a:ext uri="{FF2B5EF4-FFF2-40B4-BE49-F238E27FC236}">
                  <a16:creationId xmlns:a16="http://schemas.microsoft.com/office/drawing/2014/main" id="{995C1944-73D6-443F-8034-901548A08DAB}"/>
                </a:ext>
              </a:extLst>
            </p:cNvPr>
            <p:cNvSpPr/>
            <p:nvPr/>
          </p:nvSpPr>
          <p:spPr>
            <a:xfrm>
              <a:off x="7267348" y="5429540"/>
              <a:ext cx="2481943" cy="730464"/>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700" dirty="0">
                <a:solidFill>
                  <a:schemeClr val="tx1"/>
                </a:solidFill>
              </a:endParaRPr>
            </a:p>
          </p:txBody>
        </p:sp>
        <p:sp>
          <p:nvSpPr>
            <p:cNvPr id="73" name="TextBox 90">
              <a:extLst>
                <a:ext uri="{FF2B5EF4-FFF2-40B4-BE49-F238E27FC236}">
                  <a16:creationId xmlns:a16="http://schemas.microsoft.com/office/drawing/2014/main" id="{3C179545-8058-490C-B119-00A9510DC368}"/>
                </a:ext>
              </a:extLst>
            </p:cNvPr>
            <p:cNvSpPr txBox="1"/>
            <p:nvPr/>
          </p:nvSpPr>
          <p:spPr>
            <a:xfrm>
              <a:off x="7179189" y="5530573"/>
              <a:ext cx="2660298" cy="528396"/>
            </a:xfrm>
            <a:prstGeom prst="rect">
              <a:avLst/>
            </a:prstGeom>
            <a:noFill/>
          </p:spPr>
          <p:txBody>
            <a:bodyPr wrap="none" rtlCol="0" anchor="ctr" anchorCtr="0">
              <a:spAutoFit/>
            </a:bodyPr>
            <a:lstStyle/>
            <a:p>
              <a:pPr algn="ctr"/>
              <a:r>
                <a:rPr lang="es-SV" sz="1200" b="1" dirty="0">
                  <a:latin typeface="Poppins SemiBold" pitchFamily="2" charset="77"/>
                  <a:ea typeface="League Spartan" charset="0"/>
                  <a:cs typeface="Poppins SemiBold" pitchFamily="2" charset="77"/>
                </a:rPr>
                <a:t>2000-2002</a:t>
              </a:r>
              <a:endParaRPr lang="en-US" sz="1200" b="1" dirty="0">
                <a:latin typeface="Poppins SemiBold" pitchFamily="2" charset="77"/>
                <a:ea typeface="League Spartan" charset="0"/>
                <a:cs typeface="Poppins SemiBold" pitchFamily="2" charset="77"/>
              </a:endParaRPr>
            </a:p>
          </p:txBody>
        </p:sp>
      </p:grpSp>
      <p:sp>
        <p:nvSpPr>
          <p:cNvPr id="81" name="TextBox 90">
            <a:extLst>
              <a:ext uri="{FF2B5EF4-FFF2-40B4-BE49-F238E27FC236}">
                <a16:creationId xmlns:a16="http://schemas.microsoft.com/office/drawing/2014/main" id="{E9E0195E-3511-4D3A-8F42-4FD99989F85B}"/>
              </a:ext>
            </a:extLst>
          </p:cNvPr>
          <p:cNvSpPr txBox="1"/>
          <p:nvPr/>
        </p:nvSpPr>
        <p:spPr>
          <a:xfrm>
            <a:off x="657613" y="1326624"/>
            <a:ext cx="1388272" cy="307777"/>
          </a:xfrm>
          <a:prstGeom prst="rect">
            <a:avLst/>
          </a:prstGeom>
          <a:noFill/>
        </p:spPr>
        <p:txBody>
          <a:bodyPr wrap="square" rtlCol="0" anchor="ctr" anchorCtr="0">
            <a:spAutoFit/>
          </a:bodyPr>
          <a:lstStyle/>
          <a:p>
            <a:r>
              <a:rPr lang="es-NI" sz="1400" b="1" dirty="0">
                <a:latin typeface="Poppins SemiBold" pitchFamily="2" charset="77"/>
                <a:ea typeface="League Spartan" charset="0"/>
                <a:cs typeface="Poppins SemiBold" pitchFamily="2" charset="77"/>
              </a:rPr>
              <a:t>Costa Rica</a:t>
            </a:r>
          </a:p>
        </p:txBody>
      </p:sp>
      <p:sp>
        <p:nvSpPr>
          <p:cNvPr id="83" name="TextBox 90">
            <a:extLst>
              <a:ext uri="{FF2B5EF4-FFF2-40B4-BE49-F238E27FC236}">
                <a16:creationId xmlns:a16="http://schemas.microsoft.com/office/drawing/2014/main" id="{E9E0195E-3511-4D3A-8F42-4FD99989F85B}"/>
              </a:ext>
            </a:extLst>
          </p:cNvPr>
          <p:cNvSpPr txBox="1"/>
          <p:nvPr/>
        </p:nvSpPr>
        <p:spPr>
          <a:xfrm>
            <a:off x="657613" y="2353955"/>
            <a:ext cx="1396880" cy="307777"/>
          </a:xfrm>
          <a:prstGeom prst="rect">
            <a:avLst/>
          </a:prstGeom>
          <a:noFill/>
        </p:spPr>
        <p:txBody>
          <a:bodyPr wrap="square" rtlCol="0" anchor="ctr" anchorCtr="0">
            <a:spAutoFit/>
          </a:bodyPr>
          <a:lstStyle/>
          <a:p>
            <a:r>
              <a:rPr lang="es-NI" sz="1400" b="1" dirty="0">
                <a:latin typeface="Poppins SemiBold" pitchFamily="2" charset="77"/>
                <a:ea typeface="League Spartan" charset="0"/>
                <a:cs typeface="Poppins SemiBold" pitchFamily="2" charset="77"/>
              </a:rPr>
              <a:t>El Salvador</a:t>
            </a:r>
          </a:p>
        </p:txBody>
      </p:sp>
      <p:sp>
        <p:nvSpPr>
          <p:cNvPr id="85" name="TextBox 90">
            <a:extLst>
              <a:ext uri="{FF2B5EF4-FFF2-40B4-BE49-F238E27FC236}">
                <a16:creationId xmlns:a16="http://schemas.microsoft.com/office/drawing/2014/main" id="{E9E0195E-3511-4D3A-8F42-4FD99989F85B}"/>
              </a:ext>
            </a:extLst>
          </p:cNvPr>
          <p:cNvSpPr txBox="1"/>
          <p:nvPr/>
        </p:nvSpPr>
        <p:spPr>
          <a:xfrm>
            <a:off x="657613" y="2878850"/>
            <a:ext cx="1383186" cy="307777"/>
          </a:xfrm>
          <a:prstGeom prst="rect">
            <a:avLst/>
          </a:prstGeom>
          <a:noFill/>
        </p:spPr>
        <p:txBody>
          <a:bodyPr wrap="square" rtlCol="0" anchor="ctr" anchorCtr="0">
            <a:spAutoFit/>
          </a:bodyPr>
          <a:lstStyle/>
          <a:p>
            <a:r>
              <a:rPr lang="es-NI" sz="1400" b="1" dirty="0">
                <a:latin typeface="Poppins SemiBold" pitchFamily="2" charset="77"/>
                <a:ea typeface="League Spartan" charset="0"/>
                <a:cs typeface="Poppins SemiBold" pitchFamily="2" charset="77"/>
              </a:rPr>
              <a:t>Guatemala</a:t>
            </a:r>
          </a:p>
        </p:txBody>
      </p:sp>
      <p:sp>
        <p:nvSpPr>
          <p:cNvPr id="86" name="TextBox 90">
            <a:extLst>
              <a:ext uri="{FF2B5EF4-FFF2-40B4-BE49-F238E27FC236}">
                <a16:creationId xmlns:a16="http://schemas.microsoft.com/office/drawing/2014/main" id="{E9E0195E-3511-4D3A-8F42-4FD99989F85B}"/>
              </a:ext>
            </a:extLst>
          </p:cNvPr>
          <p:cNvSpPr txBox="1"/>
          <p:nvPr/>
        </p:nvSpPr>
        <p:spPr>
          <a:xfrm>
            <a:off x="657613" y="4183629"/>
            <a:ext cx="1175453" cy="307777"/>
          </a:xfrm>
          <a:prstGeom prst="rect">
            <a:avLst/>
          </a:prstGeom>
          <a:noFill/>
        </p:spPr>
        <p:txBody>
          <a:bodyPr wrap="square" rtlCol="0" anchor="ctr" anchorCtr="0">
            <a:spAutoFit/>
          </a:bodyPr>
          <a:lstStyle/>
          <a:p>
            <a:r>
              <a:rPr lang="es-NI" sz="1400" b="1" dirty="0">
                <a:latin typeface="Poppins SemiBold" pitchFamily="2" charset="77"/>
                <a:ea typeface="League Spartan" charset="0"/>
                <a:cs typeface="Poppins SemiBold" pitchFamily="2" charset="77"/>
              </a:rPr>
              <a:t>Honduras</a:t>
            </a:r>
          </a:p>
        </p:txBody>
      </p:sp>
      <p:sp>
        <p:nvSpPr>
          <p:cNvPr id="87" name="TextBox 90">
            <a:extLst>
              <a:ext uri="{FF2B5EF4-FFF2-40B4-BE49-F238E27FC236}">
                <a16:creationId xmlns:a16="http://schemas.microsoft.com/office/drawing/2014/main" id="{E9E0195E-3511-4D3A-8F42-4FD99989F85B}"/>
              </a:ext>
            </a:extLst>
          </p:cNvPr>
          <p:cNvSpPr txBox="1"/>
          <p:nvPr/>
        </p:nvSpPr>
        <p:spPr>
          <a:xfrm>
            <a:off x="657613" y="4795629"/>
            <a:ext cx="1222213" cy="307777"/>
          </a:xfrm>
          <a:prstGeom prst="rect">
            <a:avLst/>
          </a:prstGeom>
          <a:noFill/>
        </p:spPr>
        <p:txBody>
          <a:bodyPr wrap="square" rtlCol="0" anchor="ctr" anchorCtr="0">
            <a:spAutoFit/>
          </a:bodyPr>
          <a:lstStyle/>
          <a:p>
            <a:r>
              <a:rPr lang="es-NI" sz="1400" b="1" dirty="0">
                <a:latin typeface="Poppins SemiBold" pitchFamily="2" charset="77"/>
                <a:ea typeface="League Spartan" charset="0"/>
                <a:cs typeface="Poppins SemiBold" pitchFamily="2" charset="77"/>
              </a:rPr>
              <a:t>México</a:t>
            </a:r>
          </a:p>
        </p:txBody>
      </p:sp>
      <p:sp>
        <p:nvSpPr>
          <p:cNvPr id="114" name="Subtitle 2">
            <a:extLst>
              <a:ext uri="{FF2B5EF4-FFF2-40B4-BE49-F238E27FC236}">
                <a16:creationId xmlns:a16="http://schemas.microsoft.com/office/drawing/2014/main" id="{5BC832C7-7502-4BFA-AE2E-229C507D4943}"/>
              </a:ext>
            </a:extLst>
          </p:cNvPr>
          <p:cNvSpPr txBox="1">
            <a:spLocks/>
          </p:cNvSpPr>
          <p:nvPr/>
        </p:nvSpPr>
        <p:spPr>
          <a:xfrm>
            <a:off x="7813603" y="1165668"/>
            <a:ext cx="743405" cy="618631"/>
          </a:xfrm>
          <a:prstGeom prst="rect">
            <a:avLst/>
          </a:prstGeom>
        </p:spPr>
        <p:txBody>
          <a:bodyPr vert="horz" wrap="square" lIns="45720" tIns="22860" rIns="45720" bIns="22860" rtlCol="0" anchor="ctr">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nSpc>
                <a:spcPts val="2050"/>
              </a:lnSpc>
            </a:pPr>
            <a:r>
              <a:rPr lang="es-NI" sz="1100" dirty="0">
                <a:solidFill>
                  <a:schemeClr val="tx1"/>
                </a:solidFill>
                <a:latin typeface="Open Sans Light" panose="020B0306030504020204" pitchFamily="34" charset="0"/>
                <a:ea typeface="Open Sans Light" panose="020B0306030504020204" pitchFamily="34" charset="0"/>
                <a:cs typeface="Open Sans Light" panose="020B0306030504020204" pitchFamily="34" charset="0"/>
              </a:rPr>
              <a:t>3.0%</a:t>
            </a:r>
          </a:p>
          <a:p>
            <a:pPr>
              <a:lnSpc>
                <a:spcPts val="2050"/>
              </a:lnSpc>
            </a:pPr>
            <a:r>
              <a:rPr lang="es-NI" sz="1100" dirty="0">
                <a:solidFill>
                  <a:schemeClr val="tx1"/>
                </a:solidFill>
                <a:latin typeface="Open Sans Light" panose="020B0306030504020204" pitchFamily="34" charset="0"/>
                <a:ea typeface="Open Sans Light" panose="020B0306030504020204" pitchFamily="34" charset="0"/>
                <a:cs typeface="Open Sans Light" panose="020B0306030504020204" pitchFamily="34" charset="0"/>
              </a:rPr>
              <a:t>0.1 MM</a:t>
            </a:r>
          </a:p>
        </p:txBody>
      </p:sp>
      <p:sp>
        <p:nvSpPr>
          <p:cNvPr id="115" name="Subtitle 2">
            <a:extLst>
              <a:ext uri="{FF2B5EF4-FFF2-40B4-BE49-F238E27FC236}">
                <a16:creationId xmlns:a16="http://schemas.microsoft.com/office/drawing/2014/main" id="{5BC832C7-7502-4BFA-AE2E-229C507D4943}"/>
              </a:ext>
            </a:extLst>
          </p:cNvPr>
          <p:cNvSpPr txBox="1">
            <a:spLocks/>
          </p:cNvSpPr>
          <p:nvPr/>
        </p:nvSpPr>
        <p:spPr>
          <a:xfrm>
            <a:off x="2900139" y="1193654"/>
            <a:ext cx="755532" cy="618631"/>
          </a:xfrm>
          <a:prstGeom prst="rect">
            <a:avLst/>
          </a:prstGeom>
        </p:spPr>
        <p:txBody>
          <a:bodyPr vert="horz" wrap="square" lIns="45720" tIns="22860" rIns="45720" bIns="22860" rtlCol="0" anchor="ctr">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nSpc>
                <a:spcPts val="2050"/>
              </a:lnSpc>
            </a:pPr>
            <a:r>
              <a:rPr lang="es-NI" sz="1100" dirty="0">
                <a:solidFill>
                  <a:schemeClr val="tx1"/>
                </a:solidFill>
                <a:latin typeface="Open Sans Light" panose="020B0306030504020204" pitchFamily="34" charset="0"/>
                <a:ea typeface="Open Sans Light" panose="020B0306030504020204" pitchFamily="34" charset="0"/>
                <a:cs typeface="Open Sans Light" panose="020B0306030504020204" pitchFamily="34" charset="0"/>
              </a:rPr>
              <a:t>4.7%</a:t>
            </a:r>
          </a:p>
          <a:p>
            <a:pPr>
              <a:lnSpc>
                <a:spcPts val="2050"/>
              </a:lnSpc>
            </a:pPr>
            <a:r>
              <a:rPr lang="es-NI" sz="1100" dirty="0">
                <a:solidFill>
                  <a:schemeClr val="tx1"/>
                </a:solidFill>
                <a:latin typeface="Open Sans Light" panose="020B0306030504020204" pitchFamily="34" charset="0"/>
                <a:ea typeface="Open Sans Light" panose="020B0306030504020204" pitchFamily="34" charset="0"/>
                <a:cs typeface="Open Sans Light" panose="020B0306030504020204" pitchFamily="34" charset="0"/>
              </a:rPr>
              <a:t>0.2  MM</a:t>
            </a:r>
          </a:p>
        </p:txBody>
      </p:sp>
      <p:sp>
        <p:nvSpPr>
          <p:cNvPr id="116" name="Subtitle 2">
            <a:extLst>
              <a:ext uri="{FF2B5EF4-FFF2-40B4-BE49-F238E27FC236}">
                <a16:creationId xmlns:a16="http://schemas.microsoft.com/office/drawing/2014/main" id="{5BC832C7-7502-4BFA-AE2E-229C507D4943}"/>
              </a:ext>
            </a:extLst>
          </p:cNvPr>
          <p:cNvSpPr txBox="1">
            <a:spLocks/>
          </p:cNvSpPr>
          <p:nvPr/>
        </p:nvSpPr>
        <p:spPr>
          <a:xfrm>
            <a:off x="3858945" y="1196048"/>
            <a:ext cx="712446" cy="618631"/>
          </a:xfrm>
          <a:prstGeom prst="rect">
            <a:avLst/>
          </a:prstGeom>
        </p:spPr>
        <p:txBody>
          <a:bodyPr vert="horz" wrap="square" lIns="45720" tIns="22860" rIns="45720" bIns="22860" rtlCol="0" anchor="ctr">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nSpc>
                <a:spcPts val="2050"/>
              </a:lnSpc>
            </a:pPr>
            <a:r>
              <a:rPr lang="es-NI" sz="1100" dirty="0">
                <a:solidFill>
                  <a:schemeClr val="tx1"/>
                </a:solidFill>
                <a:latin typeface="Open Sans Light" panose="020B0306030504020204" pitchFamily="34" charset="0"/>
                <a:ea typeface="Open Sans Light" panose="020B0306030504020204" pitchFamily="34" charset="0"/>
                <a:cs typeface="Open Sans Light" panose="020B0306030504020204" pitchFamily="34" charset="0"/>
              </a:rPr>
              <a:t>4.4%</a:t>
            </a:r>
          </a:p>
          <a:p>
            <a:pPr>
              <a:lnSpc>
                <a:spcPts val="2050"/>
              </a:lnSpc>
            </a:pPr>
            <a:r>
              <a:rPr lang="es-NI" sz="1100" dirty="0">
                <a:solidFill>
                  <a:schemeClr val="tx1"/>
                </a:solidFill>
                <a:latin typeface="Open Sans Light" panose="020B0306030504020204" pitchFamily="34" charset="0"/>
                <a:ea typeface="Open Sans Light" panose="020B0306030504020204" pitchFamily="34" charset="0"/>
                <a:cs typeface="Open Sans Light" panose="020B0306030504020204" pitchFamily="34" charset="0"/>
              </a:rPr>
              <a:t>0.2 MM</a:t>
            </a:r>
          </a:p>
        </p:txBody>
      </p:sp>
      <p:sp>
        <p:nvSpPr>
          <p:cNvPr id="117" name="Subtitle 2">
            <a:extLst>
              <a:ext uri="{FF2B5EF4-FFF2-40B4-BE49-F238E27FC236}">
                <a16:creationId xmlns:a16="http://schemas.microsoft.com/office/drawing/2014/main" id="{5BC832C7-7502-4BFA-AE2E-229C507D4943}"/>
              </a:ext>
            </a:extLst>
          </p:cNvPr>
          <p:cNvSpPr txBox="1">
            <a:spLocks/>
          </p:cNvSpPr>
          <p:nvPr/>
        </p:nvSpPr>
        <p:spPr>
          <a:xfrm>
            <a:off x="4768507" y="1186159"/>
            <a:ext cx="909374" cy="618631"/>
          </a:xfrm>
          <a:prstGeom prst="rect">
            <a:avLst/>
          </a:prstGeom>
        </p:spPr>
        <p:txBody>
          <a:bodyPr vert="horz" wrap="square" lIns="45720" tIns="22860" rIns="45720" bIns="22860" rtlCol="0" anchor="ctr">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nSpc>
                <a:spcPts val="2050"/>
              </a:lnSpc>
            </a:pPr>
            <a:r>
              <a:rPr lang="es-NI" sz="1100" dirty="0">
                <a:solidFill>
                  <a:schemeClr val="tx1"/>
                </a:solidFill>
                <a:latin typeface="Open Sans Light" panose="020B0306030504020204" pitchFamily="34" charset="0"/>
                <a:ea typeface="Open Sans Light" panose="020B0306030504020204" pitchFamily="34" charset="0"/>
                <a:cs typeface="Open Sans Light" panose="020B0306030504020204" pitchFamily="34" charset="0"/>
              </a:rPr>
              <a:t>3.8%</a:t>
            </a:r>
          </a:p>
          <a:p>
            <a:pPr>
              <a:lnSpc>
                <a:spcPts val="2050"/>
              </a:lnSpc>
            </a:pPr>
            <a:r>
              <a:rPr lang="es-NI" sz="1100" dirty="0">
                <a:solidFill>
                  <a:schemeClr val="tx1"/>
                </a:solidFill>
                <a:latin typeface="Open Sans Light" panose="020B0306030504020204" pitchFamily="34" charset="0"/>
                <a:ea typeface="Open Sans Light" panose="020B0306030504020204" pitchFamily="34" charset="0"/>
                <a:cs typeface="Open Sans Light" panose="020B0306030504020204" pitchFamily="34" charset="0"/>
              </a:rPr>
              <a:t>0.2 MM</a:t>
            </a:r>
          </a:p>
        </p:txBody>
      </p:sp>
      <p:sp>
        <p:nvSpPr>
          <p:cNvPr id="118" name="Subtitle 2">
            <a:extLst>
              <a:ext uri="{FF2B5EF4-FFF2-40B4-BE49-F238E27FC236}">
                <a16:creationId xmlns:a16="http://schemas.microsoft.com/office/drawing/2014/main" id="{5BC832C7-7502-4BFA-AE2E-229C507D4943}"/>
              </a:ext>
            </a:extLst>
          </p:cNvPr>
          <p:cNvSpPr txBox="1">
            <a:spLocks/>
          </p:cNvSpPr>
          <p:nvPr/>
        </p:nvSpPr>
        <p:spPr>
          <a:xfrm>
            <a:off x="5903142" y="1193654"/>
            <a:ext cx="777526" cy="618631"/>
          </a:xfrm>
          <a:prstGeom prst="rect">
            <a:avLst/>
          </a:prstGeom>
        </p:spPr>
        <p:txBody>
          <a:bodyPr vert="horz" wrap="square" lIns="45720" tIns="22860" rIns="45720" bIns="22860" rtlCol="0" anchor="ctr">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nSpc>
                <a:spcPts val="2050"/>
              </a:lnSpc>
            </a:pPr>
            <a:r>
              <a:rPr lang="es-NI" sz="1100" dirty="0">
                <a:solidFill>
                  <a:schemeClr val="tx1"/>
                </a:solidFill>
                <a:latin typeface="Open Sans Light" panose="020B0306030504020204" pitchFamily="34" charset="0"/>
                <a:ea typeface="Open Sans Light" panose="020B0306030504020204" pitchFamily="34" charset="0"/>
                <a:cs typeface="Open Sans Light" panose="020B0306030504020204" pitchFamily="34" charset="0"/>
              </a:rPr>
              <a:t>4.1 %</a:t>
            </a:r>
          </a:p>
          <a:p>
            <a:pPr>
              <a:lnSpc>
                <a:spcPts val="2050"/>
              </a:lnSpc>
            </a:pPr>
            <a:r>
              <a:rPr lang="es-NI" sz="1100" dirty="0">
                <a:solidFill>
                  <a:schemeClr val="tx1"/>
                </a:solidFill>
                <a:latin typeface="Open Sans Light" panose="020B0306030504020204" pitchFamily="34" charset="0"/>
                <a:ea typeface="Open Sans Light" panose="020B0306030504020204" pitchFamily="34" charset="0"/>
                <a:cs typeface="Open Sans Light" panose="020B0306030504020204" pitchFamily="34" charset="0"/>
              </a:rPr>
              <a:t>0.2 MM</a:t>
            </a:r>
          </a:p>
        </p:txBody>
      </p:sp>
      <p:sp>
        <p:nvSpPr>
          <p:cNvPr id="119" name="Subtitle 2">
            <a:extLst>
              <a:ext uri="{FF2B5EF4-FFF2-40B4-BE49-F238E27FC236}">
                <a16:creationId xmlns:a16="http://schemas.microsoft.com/office/drawing/2014/main" id="{5BC832C7-7502-4BFA-AE2E-229C507D4943}"/>
              </a:ext>
            </a:extLst>
          </p:cNvPr>
          <p:cNvSpPr txBox="1">
            <a:spLocks/>
          </p:cNvSpPr>
          <p:nvPr/>
        </p:nvSpPr>
        <p:spPr>
          <a:xfrm>
            <a:off x="6887085" y="1179571"/>
            <a:ext cx="727282" cy="618631"/>
          </a:xfrm>
          <a:prstGeom prst="rect">
            <a:avLst/>
          </a:prstGeom>
        </p:spPr>
        <p:txBody>
          <a:bodyPr vert="horz" wrap="square" lIns="45720" tIns="22860" rIns="45720" bIns="22860" rtlCol="0" anchor="ctr">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nSpc>
                <a:spcPts val="2050"/>
              </a:lnSpc>
            </a:pPr>
            <a:r>
              <a:rPr lang="es-NI" sz="1100" dirty="0">
                <a:solidFill>
                  <a:schemeClr val="tx1"/>
                </a:solidFill>
                <a:latin typeface="Open Sans Light" panose="020B0306030504020204" pitchFamily="34" charset="0"/>
                <a:ea typeface="Open Sans Light" panose="020B0306030504020204" pitchFamily="34" charset="0"/>
                <a:cs typeface="Open Sans Light" panose="020B0306030504020204" pitchFamily="34" charset="0"/>
              </a:rPr>
              <a:t>3.1 %</a:t>
            </a:r>
          </a:p>
          <a:p>
            <a:pPr>
              <a:lnSpc>
                <a:spcPts val="2050"/>
              </a:lnSpc>
            </a:pPr>
            <a:r>
              <a:rPr lang="es-NI" sz="1100" dirty="0">
                <a:solidFill>
                  <a:schemeClr val="tx1"/>
                </a:solidFill>
                <a:latin typeface="Open Sans Light" panose="020B0306030504020204" pitchFamily="34" charset="0"/>
                <a:ea typeface="Open Sans Light" panose="020B0306030504020204" pitchFamily="34" charset="0"/>
                <a:cs typeface="Open Sans Light" panose="020B0306030504020204" pitchFamily="34" charset="0"/>
              </a:rPr>
              <a:t>0.2 MM</a:t>
            </a:r>
          </a:p>
        </p:txBody>
      </p:sp>
      <p:sp>
        <p:nvSpPr>
          <p:cNvPr id="120" name="Subtitle 2">
            <a:extLst>
              <a:ext uri="{FF2B5EF4-FFF2-40B4-BE49-F238E27FC236}">
                <a16:creationId xmlns:a16="http://schemas.microsoft.com/office/drawing/2014/main" id="{5BC832C7-7502-4BFA-AE2E-229C507D4943}"/>
              </a:ext>
            </a:extLst>
          </p:cNvPr>
          <p:cNvSpPr txBox="1">
            <a:spLocks/>
          </p:cNvSpPr>
          <p:nvPr/>
        </p:nvSpPr>
        <p:spPr>
          <a:xfrm>
            <a:off x="8758549" y="1165668"/>
            <a:ext cx="771024" cy="618631"/>
          </a:xfrm>
          <a:prstGeom prst="rect">
            <a:avLst/>
          </a:prstGeom>
        </p:spPr>
        <p:txBody>
          <a:bodyPr vert="horz" wrap="square" lIns="45720" tIns="22860" rIns="45720" bIns="22860" rtlCol="0" anchor="ctr">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nSpc>
                <a:spcPts val="2050"/>
              </a:lnSpc>
            </a:pPr>
            <a:r>
              <a:rPr lang="es-NI" sz="1100" dirty="0">
                <a:solidFill>
                  <a:schemeClr val="tx1"/>
                </a:solidFill>
                <a:latin typeface="Open Sans Light" panose="020B0306030504020204" pitchFamily="34" charset="0"/>
                <a:ea typeface="Open Sans Light" panose="020B0306030504020204" pitchFamily="34" charset="0"/>
                <a:cs typeface="Open Sans Light" panose="020B0306030504020204" pitchFamily="34" charset="0"/>
              </a:rPr>
              <a:t>3.1%</a:t>
            </a:r>
          </a:p>
          <a:p>
            <a:pPr>
              <a:lnSpc>
                <a:spcPts val="2050"/>
              </a:lnSpc>
            </a:pPr>
            <a:r>
              <a:rPr lang="es-NI" sz="1100" dirty="0">
                <a:solidFill>
                  <a:schemeClr val="tx1"/>
                </a:solidFill>
                <a:latin typeface="Open Sans Light" panose="020B0306030504020204" pitchFamily="34" charset="0"/>
                <a:ea typeface="Open Sans Light" panose="020B0306030504020204" pitchFamily="34" charset="0"/>
                <a:cs typeface="Open Sans Light" panose="020B0306030504020204" pitchFamily="34" charset="0"/>
              </a:rPr>
              <a:t>0.2 MM</a:t>
            </a:r>
          </a:p>
        </p:txBody>
      </p:sp>
      <p:sp>
        <p:nvSpPr>
          <p:cNvPr id="121" name="Rectángulo 60">
            <a:extLst>
              <a:ext uri="{FF2B5EF4-FFF2-40B4-BE49-F238E27FC236}">
                <a16:creationId xmlns:a16="http://schemas.microsoft.com/office/drawing/2014/main" id="{9BC77FEC-E42D-4536-B0F4-1E92EB905883}"/>
              </a:ext>
            </a:extLst>
          </p:cNvPr>
          <p:cNvSpPr/>
          <p:nvPr/>
        </p:nvSpPr>
        <p:spPr>
          <a:xfrm flipV="1">
            <a:off x="727471" y="2180679"/>
            <a:ext cx="10078225" cy="48273"/>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NI" sz="700">
              <a:solidFill>
                <a:schemeClr val="tx1"/>
              </a:solidFill>
            </a:endParaRPr>
          </a:p>
        </p:txBody>
      </p:sp>
      <p:sp>
        <p:nvSpPr>
          <p:cNvPr id="123" name="Subtitle 2">
            <a:extLst>
              <a:ext uri="{FF2B5EF4-FFF2-40B4-BE49-F238E27FC236}">
                <a16:creationId xmlns:a16="http://schemas.microsoft.com/office/drawing/2014/main" id="{5BC832C7-7502-4BFA-AE2E-229C507D4943}"/>
              </a:ext>
            </a:extLst>
          </p:cNvPr>
          <p:cNvSpPr txBox="1">
            <a:spLocks/>
          </p:cNvSpPr>
          <p:nvPr/>
        </p:nvSpPr>
        <p:spPr>
          <a:xfrm>
            <a:off x="7829865" y="2123015"/>
            <a:ext cx="743405" cy="618631"/>
          </a:xfrm>
          <a:prstGeom prst="rect">
            <a:avLst/>
          </a:prstGeom>
        </p:spPr>
        <p:txBody>
          <a:bodyPr vert="horz" wrap="square" lIns="45720" tIns="22860" rIns="45720" bIns="22860" rtlCol="0" anchor="ctr">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nSpc>
                <a:spcPts val="2050"/>
              </a:lnSpc>
            </a:pPr>
            <a:r>
              <a:rPr lang="es-NI" sz="1100" dirty="0">
                <a:solidFill>
                  <a:schemeClr val="tx1"/>
                </a:solidFill>
                <a:latin typeface="Open Sans Light" panose="020B0306030504020204" pitchFamily="34" charset="0"/>
                <a:ea typeface="Open Sans Light" panose="020B0306030504020204" pitchFamily="34" charset="0"/>
                <a:cs typeface="Open Sans Light" panose="020B0306030504020204" pitchFamily="34" charset="0"/>
              </a:rPr>
              <a:t>8.6%</a:t>
            </a:r>
          </a:p>
          <a:p>
            <a:pPr>
              <a:lnSpc>
                <a:spcPts val="2050"/>
              </a:lnSpc>
            </a:pPr>
            <a:r>
              <a:rPr lang="es-NI" sz="1100" dirty="0">
                <a:solidFill>
                  <a:schemeClr val="tx1"/>
                </a:solidFill>
                <a:latin typeface="Open Sans Light" panose="020B0306030504020204" pitchFamily="34" charset="0"/>
                <a:ea typeface="Open Sans Light" panose="020B0306030504020204" pitchFamily="34" charset="0"/>
                <a:cs typeface="Open Sans Light" panose="020B0306030504020204" pitchFamily="34" charset="0"/>
              </a:rPr>
              <a:t>0.6 MM</a:t>
            </a:r>
          </a:p>
        </p:txBody>
      </p:sp>
      <p:sp>
        <p:nvSpPr>
          <p:cNvPr id="124" name="Subtitle 2">
            <a:extLst>
              <a:ext uri="{FF2B5EF4-FFF2-40B4-BE49-F238E27FC236}">
                <a16:creationId xmlns:a16="http://schemas.microsoft.com/office/drawing/2014/main" id="{5BC832C7-7502-4BFA-AE2E-229C507D4943}"/>
              </a:ext>
            </a:extLst>
          </p:cNvPr>
          <p:cNvSpPr txBox="1">
            <a:spLocks/>
          </p:cNvSpPr>
          <p:nvPr/>
        </p:nvSpPr>
        <p:spPr>
          <a:xfrm>
            <a:off x="2916401" y="2123015"/>
            <a:ext cx="755532" cy="618631"/>
          </a:xfrm>
          <a:prstGeom prst="rect">
            <a:avLst/>
          </a:prstGeom>
        </p:spPr>
        <p:txBody>
          <a:bodyPr vert="horz" wrap="square" lIns="45720" tIns="22860" rIns="45720" bIns="22860" rtlCol="0" anchor="ctr">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nSpc>
                <a:spcPts val="2050"/>
              </a:lnSpc>
            </a:pPr>
            <a:r>
              <a:rPr lang="es-NI" sz="1100" dirty="0">
                <a:solidFill>
                  <a:schemeClr val="tx1"/>
                </a:solidFill>
                <a:latin typeface="Open Sans Light" panose="020B0306030504020204" pitchFamily="34" charset="0"/>
                <a:ea typeface="Open Sans Light" panose="020B0306030504020204" pitchFamily="34" charset="0"/>
                <a:cs typeface="Open Sans Light" panose="020B0306030504020204" pitchFamily="34" charset="0"/>
              </a:rPr>
              <a:t>7.2%</a:t>
            </a:r>
          </a:p>
          <a:p>
            <a:pPr>
              <a:lnSpc>
                <a:spcPts val="2050"/>
              </a:lnSpc>
            </a:pPr>
            <a:r>
              <a:rPr lang="es-NI" sz="1100" dirty="0">
                <a:solidFill>
                  <a:schemeClr val="tx1"/>
                </a:solidFill>
                <a:latin typeface="Open Sans Light" panose="020B0306030504020204" pitchFamily="34" charset="0"/>
                <a:ea typeface="Open Sans Light" panose="020B0306030504020204" pitchFamily="34" charset="0"/>
                <a:cs typeface="Open Sans Light" panose="020B0306030504020204" pitchFamily="34" charset="0"/>
              </a:rPr>
              <a:t>0.4  MM</a:t>
            </a:r>
          </a:p>
        </p:txBody>
      </p:sp>
      <p:sp>
        <p:nvSpPr>
          <p:cNvPr id="125" name="Subtitle 2">
            <a:extLst>
              <a:ext uri="{FF2B5EF4-FFF2-40B4-BE49-F238E27FC236}">
                <a16:creationId xmlns:a16="http://schemas.microsoft.com/office/drawing/2014/main" id="{5BC832C7-7502-4BFA-AE2E-229C507D4943}"/>
              </a:ext>
            </a:extLst>
          </p:cNvPr>
          <p:cNvSpPr txBox="1">
            <a:spLocks/>
          </p:cNvSpPr>
          <p:nvPr/>
        </p:nvSpPr>
        <p:spPr>
          <a:xfrm>
            <a:off x="3875207" y="2123015"/>
            <a:ext cx="712446" cy="618631"/>
          </a:xfrm>
          <a:prstGeom prst="rect">
            <a:avLst/>
          </a:prstGeom>
        </p:spPr>
        <p:txBody>
          <a:bodyPr vert="horz" wrap="square" lIns="45720" tIns="22860" rIns="45720" bIns="22860" rtlCol="0" anchor="ctr">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nSpc>
                <a:spcPts val="2050"/>
              </a:lnSpc>
            </a:pPr>
            <a:r>
              <a:rPr lang="es-NI" sz="1100" dirty="0">
                <a:solidFill>
                  <a:schemeClr val="tx1"/>
                </a:solidFill>
                <a:latin typeface="Open Sans Light" panose="020B0306030504020204" pitchFamily="34" charset="0"/>
                <a:ea typeface="Open Sans Light" panose="020B0306030504020204" pitchFamily="34" charset="0"/>
                <a:cs typeface="Open Sans Light" panose="020B0306030504020204" pitchFamily="34" charset="0"/>
              </a:rPr>
              <a:t>9.1%</a:t>
            </a:r>
          </a:p>
          <a:p>
            <a:pPr>
              <a:lnSpc>
                <a:spcPts val="2050"/>
              </a:lnSpc>
            </a:pPr>
            <a:r>
              <a:rPr lang="es-NI" sz="1100" dirty="0">
                <a:solidFill>
                  <a:schemeClr val="tx1"/>
                </a:solidFill>
                <a:latin typeface="Open Sans Light" panose="020B0306030504020204" pitchFamily="34" charset="0"/>
                <a:ea typeface="Open Sans Light" panose="020B0306030504020204" pitchFamily="34" charset="0"/>
                <a:cs typeface="Open Sans Light" panose="020B0306030504020204" pitchFamily="34" charset="0"/>
              </a:rPr>
              <a:t>0.6 MM</a:t>
            </a:r>
          </a:p>
        </p:txBody>
      </p:sp>
      <p:sp>
        <p:nvSpPr>
          <p:cNvPr id="126" name="Subtitle 2">
            <a:extLst>
              <a:ext uri="{FF2B5EF4-FFF2-40B4-BE49-F238E27FC236}">
                <a16:creationId xmlns:a16="http://schemas.microsoft.com/office/drawing/2014/main" id="{5BC832C7-7502-4BFA-AE2E-229C507D4943}"/>
              </a:ext>
            </a:extLst>
          </p:cNvPr>
          <p:cNvSpPr txBox="1">
            <a:spLocks/>
          </p:cNvSpPr>
          <p:nvPr/>
        </p:nvSpPr>
        <p:spPr>
          <a:xfrm>
            <a:off x="4784769" y="2123015"/>
            <a:ext cx="909374" cy="618631"/>
          </a:xfrm>
          <a:prstGeom prst="rect">
            <a:avLst/>
          </a:prstGeom>
        </p:spPr>
        <p:txBody>
          <a:bodyPr vert="horz" wrap="square" lIns="45720" tIns="22860" rIns="45720" bIns="22860" rtlCol="0" anchor="ctr">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nSpc>
                <a:spcPts val="2050"/>
              </a:lnSpc>
            </a:pPr>
            <a:r>
              <a:rPr lang="es-NI" sz="1100" dirty="0">
                <a:solidFill>
                  <a:schemeClr val="tx1"/>
                </a:solidFill>
                <a:latin typeface="Open Sans Light" panose="020B0306030504020204" pitchFamily="34" charset="0"/>
                <a:ea typeface="Open Sans Light" panose="020B0306030504020204" pitchFamily="34" charset="0"/>
                <a:cs typeface="Open Sans Light" panose="020B0306030504020204" pitchFamily="34" charset="0"/>
              </a:rPr>
              <a:t>10.9%</a:t>
            </a:r>
          </a:p>
          <a:p>
            <a:pPr>
              <a:lnSpc>
                <a:spcPts val="2050"/>
              </a:lnSpc>
            </a:pPr>
            <a:r>
              <a:rPr lang="es-NI" sz="1100" dirty="0">
                <a:solidFill>
                  <a:schemeClr val="tx1"/>
                </a:solidFill>
                <a:latin typeface="Open Sans Light" panose="020B0306030504020204" pitchFamily="34" charset="0"/>
                <a:ea typeface="Open Sans Light" panose="020B0306030504020204" pitchFamily="34" charset="0"/>
                <a:cs typeface="Open Sans Light" panose="020B0306030504020204" pitchFamily="34" charset="0"/>
              </a:rPr>
              <a:t>0.7 MM</a:t>
            </a:r>
          </a:p>
        </p:txBody>
      </p:sp>
      <p:sp>
        <p:nvSpPr>
          <p:cNvPr id="127" name="Subtitle 2">
            <a:extLst>
              <a:ext uri="{FF2B5EF4-FFF2-40B4-BE49-F238E27FC236}">
                <a16:creationId xmlns:a16="http://schemas.microsoft.com/office/drawing/2014/main" id="{5BC832C7-7502-4BFA-AE2E-229C507D4943}"/>
              </a:ext>
            </a:extLst>
          </p:cNvPr>
          <p:cNvSpPr txBox="1">
            <a:spLocks/>
          </p:cNvSpPr>
          <p:nvPr/>
        </p:nvSpPr>
        <p:spPr>
          <a:xfrm>
            <a:off x="5919404" y="2123015"/>
            <a:ext cx="777526" cy="618631"/>
          </a:xfrm>
          <a:prstGeom prst="rect">
            <a:avLst/>
          </a:prstGeom>
        </p:spPr>
        <p:txBody>
          <a:bodyPr vert="horz" wrap="square" lIns="45720" tIns="22860" rIns="45720" bIns="22860" rtlCol="0" anchor="ctr">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nSpc>
                <a:spcPts val="2050"/>
              </a:lnSpc>
            </a:pPr>
            <a:r>
              <a:rPr lang="es-NI" sz="1100" dirty="0">
                <a:solidFill>
                  <a:schemeClr val="tx1"/>
                </a:solidFill>
                <a:latin typeface="Open Sans Light" panose="020B0306030504020204" pitchFamily="34" charset="0"/>
                <a:ea typeface="Open Sans Light" panose="020B0306030504020204" pitchFamily="34" charset="0"/>
                <a:cs typeface="Open Sans Light" panose="020B0306030504020204" pitchFamily="34" charset="0"/>
              </a:rPr>
              <a:t>10.6 %</a:t>
            </a:r>
          </a:p>
          <a:p>
            <a:pPr>
              <a:lnSpc>
                <a:spcPts val="2050"/>
              </a:lnSpc>
            </a:pPr>
            <a:r>
              <a:rPr lang="es-NI" sz="1100" dirty="0">
                <a:solidFill>
                  <a:schemeClr val="tx1"/>
                </a:solidFill>
                <a:latin typeface="Open Sans Light" panose="020B0306030504020204" pitchFamily="34" charset="0"/>
                <a:ea typeface="Open Sans Light" panose="020B0306030504020204" pitchFamily="34" charset="0"/>
                <a:cs typeface="Open Sans Light" panose="020B0306030504020204" pitchFamily="34" charset="0"/>
              </a:rPr>
              <a:t>0.7 MM</a:t>
            </a:r>
          </a:p>
        </p:txBody>
      </p:sp>
      <p:sp>
        <p:nvSpPr>
          <p:cNvPr id="128" name="Subtitle 2">
            <a:extLst>
              <a:ext uri="{FF2B5EF4-FFF2-40B4-BE49-F238E27FC236}">
                <a16:creationId xmlns:a16="http://schemas.microsoft.com/office/drawing/2014/main" id="{5BC832C7-7502-4BFA-AE2E-229C507D4943}"/>
              </a:ext>
            </a:extLst>
          </p:cNvPr>
          <p:cNvSpPr txBox="1">
            <a:spLocks/>
          </p:cNvSpPr>
          <p:nvPr/>
        </p:nvSpPr>
        <p:spPr>
          <a:xfrm>
            <a:off x="6903347" y="2123015"/>
            <a:ext cx="727282" cy="618631"/>
          </a:xfrm>
          <a:prstGeom prst="rect">
            <a:avLst/>
          </a:prstGeom>
        </p:spPr>
        <p:txBody>
          <a:bodyPr vert="horz" wrap="square" lIns="45720" tIns="22860" rIns="45720" bIns="22860" rtlCol="0" anchor="ctr">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nSpc>
                <a:spcPts val="2050"/>
              </a:lnSpc>
            </a:pPr>
            <a:r>
              <a:rPr lang="es-NI" sz="1100" dirty="0">
                <a:solidFill>
                  <a:schemeClr val="tx1"/>
                </a:solidFill>
                <a:latin typeface="Open Sans Light" panose="020B0306030504020204" pitchFamily="34" charset="0"/>
                <a:ea typeface="Open Sans Light" panose="020B0306030504020204" pitchFamily="34" charset="0"/>
                <a:cs typeface="Open Sans Light" panose="020B0306030504020204" pitchFamily="34" charset="0"/>
              </a:rPr>
              <a:t>9.1 %</a:t>
            </a:r>
          </a:p>
          <a:p>
            <a:pPr>
              <a:lnSpc>
                <a:spcPts val="2050"/>
              </a:lnSpc>
            </a:pPr>
            <a:r>
              <a:rPr lang="es-NI" sz="1100" dirty="0">
                <a:solidFill>
                  <a:schemeClr val="tx1"/>
                </a:solidFill>
                <a:latin typeface="Open Sans Light" panose="020B0306030504020204" pitchFamily="34" charset="0"/>
                <a:ea typeface="Open Sans Light" panose="020B0306030504020204" pitchFamily="34" charset="0"/>
                <a:cs typeface="Open Sans Light" panose="020B0306030504020204" pitchFamily="34" charset="0"/>
              </a:rPr>
              <a:t>0.6 MM</a:t>
            </a:r>
          </a:p>
        </p:txBody>
      </p:sp>
      <p:sp>
        <p:nvSpPr>
          <p:cNvPr id="129" name="Subtitle 2">
            <a:extLst>
              <a:ext uri="{FF2B5EF4-FFF2-40B4-BE49-F238E27FC236}">
                <a16:creationId xmlns:a16="http://schemas.microsoft.com/office/drawing/2014/main" id="{5BC832C7-7502-4BFA-AE2E-229C507D4943}"/>
              </a:ext>
            </a:extLst>
          </p:cNvPr>
          <p:cNvSpPr txBox="1">
            <a:spLocks/>
          </p:cNvSpPr>
          <p:nvPr/>
        </p:nvSpPr>
        <p:spPr>
          <a:xfrm>
            <a:off x="8774811" y="2123015"/>
            <a:ext cx="771024" cy="618631"/>
          </a:xfrm>
          <a:prstGeom prst="rect">
            <a:avLst/>
          </a:prstGeom>
        </p:spPr>
        <p:txBody>
          <a:bodyPr vert="horz" wrap="square" lIns="45720" tIns="22860" rIns="45720" bIns="22860" rtlCol="0" anchor="ctr">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nSpc>
                <a:spcPts val="2050"/>
              </a:lnSpc>
            </a:pPr>
            <a:r>
              <a:rPr lang="es-NI" sz="1100" dirty="0">
                <a:solidFill>
                  <a:schemeClr val="tx1"/>
                </a:solidFill>
                <a:latin typeface="Open Sans Light" panose="020B0306030504020204" pitchFamily="34" charset="0"/>
                <a:ea typeface="Open Sans Light" panose="020B0306030504020204" pitchFamily="34" charset="0"/>
                <a:cs typeface="Open Sans Light" panose="020B0306030504020204" pitchFamily="34" charset="0"/>
              </a:rPr>
              <a:t>8.5%</a:t>
            </a:r>
          </a:p>
          <a:p>
            <a:pPr>
              <a:lnSpc>
                <a:spcPts val="2050"/>
              </a:lnSpc>
            </a:pPr>
            <a:r>
              <a:rPr lang="es-NI" sz="1100" dirty="0">
                <a:solidFill>
                  <a:schemeClr val="tx1"/>
                </a:solidFill>
                <a:latin typeface="Open Sans Light" panose="020B0306030504020204" pitchFamily="34" charset="0"/>
                <a:ea typeface="Open Sans Light" panose="020B0306030504020204" pitchFamily="34" charset="0"/>
                <a:cs typeface="Open Sans Light" panose="020B0306030504020204" pitchFamily="34" charset="0"/>
              </a:rPr>
              <a:t>0.5 MM</a:t>
            </a:r>
          </a:p>
        </p:txBody>
      </p:sp>
      <p:sp>
        <p:nvSpPr>
          <p:cNvPr id="133" name="Subtitle 2">
            <a:extLst>
              <a:ext uri="{FF2B5EF4-FFF2-40B4-BE49-F238E27FC236}">
                <a16:creationId xmlns:a16="http://schemas.microsoft.com/office/drawing/2014/main" id="{5BC832C7-7502-4BFA-AE2E-229C507D4943}"/>
              </a:ext>
            </a:extLst>
          </p:cNvPr>
          <p:cNvSpPr txBox="1">
            <a:spLocks/>
          </p:cNvSpPr>
          <p:nvPr/>
        </p:nvSpPr>
        <p:spPr>
          <a:xfrm>
            <a:off x="7796305" y="2781551"/>
            <a:ext cx="743405" cy="618631"/>
          </a:xfrm>
          <a:prstGeom prst="rect">
            <a:avLst/>
          </a:prstGeom>
        </p:spPr>
        <p:txBody>
          <a:bodyPr vert="horz" wrap="square" lIns="45720" tIns="22860" rIns="45720" bIns="22860" rtlCol="0" anchor="ctr">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nSpc>
                <a:spcPts val="2050"/>
              </a:lnSpc>
            </a:pPr>
            <a:r>
              <a:rPr lang="es-NI" sz="1100" dirty="0">
                <a:solidFill>
                  <a:schemeClr val="tx1"/>
                </a:solidFill>
                <a:latin typeface="Open Sans Light" panose="020B0306030504020204" pitchFamily="34" charset="0"/>
                <a:ea typeface="Open Sans Light" panose="020B0306030504020204" pitchFamily="34" charset="0"/>
                <a:cs typeface="Open Sans Light" panose="020B0306030504020204" pitchFamily="34" charset="0"/>
              </a:rPr>
              <a:t>16.0%</a:t>
            </a:r>
          </a:p>
          <a:p>
            <a:pPr>
              <a:lnSpc>
                <a:spcPts val="2050"/>
              </a:lnSpc>
            </a:pPr>
            <a:r>
              <a:rPr lang="es-NI" sz="1100" dirty="0">
                <a:solidFill>
                  <a:schemeClr val="tx1"/>
                </a:solidFill>
                <a:latin typeface="Open Sans Light" panose="020B0306030504020204" pitchFamily="34" charset="0"/>
                <a:ea typeface="Open Sans Light" panose="020B0306030504020204" pitchFamily="34" charset="0"/>
                <a:cs typeface="Open Sans Light" panose="020B0306030504020204" pitchFamily="34" charset="0"/>
              </a:rPr>
              <a:t>2.8 MM</a:t>
            </a:r>
          </a:p>
        </p:txBody>
      </p:sp>
      <p:sp>
        <p:nvSpPr>
          <p:cNvPr id="134" name="Subtitle 2">
            <a:extLst>
              <a:ext uri="{FF2B5EF4-FFF2-40B4-BE49-F238E27FC236}">
                <a16:creationId xmlns:a16="http://schemas.microsoft.com/office/drawing/2014/main" id="{5BC832C7-7502-4BFA-AE2E-229C507D4943}"/>
              </a:ext>
            </a:extLst>
          </p:cNvPr>
          <p:cNvSpPr txBox="1">
            <a:spLocks/>
          </p:cNvSpPr>
          <p:nvPr/>
        </p:nvSpPr>
        <p:spPr>
          <a:xfrm>
            <a:off x="2882841" y="2781551"/>
            <a:ext cx="755532" cy="618631"/>
          </a:xfrm>
          <a:prstGeom prst="rect">
            <a:avLst/>
          </a:prstGeom>
        </p:spPr>
        <p:txBody>
          <a:bodyPr vert="horz" wrap="square" lIns="45720" tIns="22860" rIns="45720" bIns="22860" rtlCol="0" anchor="ctr">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nSpc>
                <a:spcPts val="2050"/>
              </a:lnSpc>
            </a:pPr>
            <a:r>
              <a:rPr lang="es-NI" sz="1100" dirty="0">
                <a:solidFill>
                  <a:schemeClr val="tx1"/>
                </a:solidFill>
                <a:latin typeface="Open Sans Light" panose="020B0306030504020204" pitchFamily="34" charset="0"/>
                <a:ea typeface="Open Sans Light" panose="020B0306030504020204" pitchFamily="34" charset="0"/>
                <a:cs typeface="Open Sans Light" panose="020B0306030504020204" pitchFamily="34" charset="0"/>
              </a:rPr>
              <a:t>22.2%</a:t>
            </a:r>
          </a:p>
          <a:p>
            <a:pPr>
              <a:lnSpc>
                <a:spcPts val="2050"/>
              </a:lnSpc>
            </a:pPr>
            <a:r>
              <a:rPr lang="es-NI" sz="1100" dirty="0">
                <a:solidFill>
                  <a:schemeClr val="tx1"/>
                </a:solidFill>
                <a:latin typeface="Open Sans Light" panose="020B0306030504020204" pitchFamily="34" charset="0"/>
                <a:ea typeface="Open Sans Light" panose="020B0306030504020204" pitchFamily="34" charset="0"/>
                <a:cs typeface="Open Sans Light" panose="020B0306030504020204" pitchFamily="34" charset="0"/>
              </a:rPr>
              <a:t>2.6  MM</a:t>
            </a:r>
          </a:p>
        </p:txBody>
      </p:sp>
      <p:sp>
        <p:nvSpPr>
          <p:cNvPr id="135" name="Subtitle 2">
            <a:extLst>
              <a:ext uri="{FF2B5EF4-FFF2-40B4-BE49-F238E27FC236}">
                <a16:creationId xmlns:a16="http://schemas.microsoft.com/office/drawing/2014/main" id="{5BC832C7-7502-4BFA-AE2E-229C507D4943}"/>
              </a:ext>
            </a:extLst>
          </p:cNvPr>
          <p:cNvSpPr txBox="1">
            <a:spLocks/>
          </p:cNvSpPr>
          <p:nvPr/>
        </p:nvSpPr>
        <p:spPr>
          <a:xfrm>
            <a:off x="3841647" y="2781551"/>
            <a:ext cx="712446" cy="618631"/>
          </a:xfrm>
          <a:prstGeom prst="rect">
            <a:avLst/>
          </a:prstGeom>
        </p:spPr>
        <p:txBody>
          <a:bodyPr vert="horz" wrap="square" lIns="45720" tIns="22860" rIns="45720" bIns="22860" rtlCol="0" anchor="ctr">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nSpc>
                <a:spcPts val="2050"/>
              </a:lnSpc>
            </a:pPr>
            <a:r>
              <a:rPr lang="es-NI" sz="1100" dirty="0">
                <a:solidFill>
                  <a:schemeClr val="tx1"/>
                </a:solidFill>
                <a:latin typeface="Open Sans Light" panose="020B0306030504020204" pitchFamily="34" charset="0"/>
                <a:ea typeface="Open Sans Light" panose="020B0306030504020204" pitchFamily="34" charset="0"/>
                <a:cs typeface="Open Sans Light" panose="020B0306030504020204" pitchFamily="34" charset="0"/>
              </a:rPr>
              <a:t>18.9%</a:t>
            </a:r>
          </a:p>
          <a:p>
            <a:pPr>
              <a:lnSpc>
                <a:spcPts val="2050"/>
              </a:lnSpc>
            </a:pPr>
            <a:r>
              <a:rPr lang="es-NI" sz="1100" dirty="0">
                <a:solidFill>
                  <a:schemeClr val="tx1"/>
                </a:solidFill>
                <a:latin typeface="Open Sans Light" panose="020B0306030504020204" pitchFamily="34" charset="0"/>
                <a:ea typeface="Open Sans Light" panose="020B0306030504020204" pitchFamily="34" charset="0"/>
                <a:cs typeface="Open Sans Light" panose="020B0306030504020204" pitchFamily="34" charset="0"/>
              </a:rPr>
              <a:t>2.5 MM</a:t>
            </a:r>
          </a:p>
        </p:txBody>
      </p:sp>
      <p:sp>
        <p:nvSpPr>
          <p:cNvPr id="136" name="Subtitle 2">
            <a:extLst>
              <a:ext uri="{FF2B5EF4-FFF2-40B4-BE49-F238E27FC236}">
                <a16:creationId xmlns:a16="http://schemas.microsoft.com/office/drawing/2014/main" id="{5BC832C7-7502-4BFA-AE2E-229C507D4943}"/>
              </a:ext>
            </a:extLst>
          </p:cNvPr>
          <p:cNvSpPr txBox="1">
            <a:spLocks/>
          </p:cNvSpPr>
          <p:nvPr/>
        </p:nvSpPr>
        <p:spPr>
          <a:xfrm>
            <a:off x="4751209" y="2781551"/>
            <a:ext cx="909374" cy="618631"/>
          </a:xfrm>
          <a:prstGeom prst="rect">
            <a:avLst/>
          </a:prstGeom>
        </p:spPr>
        <p:txBody>
          <a:bodyPr vert="horz" wrap="square" lIns="45720" tIns="22860" rIns="45720" bIns="22860" rtlCol="0" anchor="ctr">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nSpc>
                <a:spcPts val="2050"/>
              </a:lnSpc>
            </a:pPr>
            <a:r>
              <a:rPr lang="es-NI" sz="1100" dirty="0">
                <a:solidFill>
                  <a:schemeClr val="tx1"/>
                </a:solidFill>
                <a:latin typeface="Open Sans Light" panose="020B0306030504020204" pitchFamily="34" charset="0"/>
                <a:ea typeface="Open Sans Light" panose="020B0306030504020204" pitchFamily="34" charset="0"/>
                <a:cs typeface="Open Sans Light" panose="020B0306030504020204" pitchFamily="34" charset="0"/>
              </a:rPr>
              <a:t>16.5%</a:t>
            </a:r>
          </a:p>
          <a:p>
            <a:pPr>
              <a:lnSpc>
                <a:spcPts val="2050"/>
              </a:lnSpc>
            </a:pPr>
            <a:r>
              <a:rPr lang="es-NI" sz="1100" dirty="0">
                <a:solidFill>
                  <a:schemeClr val="tx1"/>
                </a:solidFill>
                <a:latin typeface="Open Sans Light" panose="020B0306030504020204" pitchFamily="34" charset="0"/>
                <a:ea typeface="Open Sans Light" panose="020B0306030504020204" pitchFamily="34" charset="0"/>
                <a:cs typeface="Open Sans Light" panose="020B0306030504020204" pitchFamily="34" charset="0"/>
              </a:rPr>
              <a:t>2.4 MM</a:t>
            </a:r>
          </a:p>
        </p:txBody>
      </p:sp>
      <p:sp>
        <p:nvSpPr>
          <p:cNvPr id="137" name="Subtitle 2">
            <a:extLst>
              <a:ext uri="{FF2B5EF4-FFF2-40B4-BE49-F238E27FC236}">
                <a16:creationId xmlns:a16="http://schemas.microsoft.com/office/drawing/2014/main" id="{5BC832C7-7502-4BFA-AE2E-229C507D4943}"/>
              </a:ext>
            </a:extLst>
          </p:cNvPr>
          <p:cNvSpPr txBox="1">
            <a:spLocks/>
          </p:cNvSpPr>
          <p:nvPr/>
        </p:nvSpPr>
        <p:spPr>
          <a:xfrm>
            <a:off x="5885844" y="2781551"/>
            <a:ext cx="777526" cy="618631"/>
          </a:xfrm>
          <a:prstGeom prst="rect">
            <a:avLst/>
          </a:prstGeom>
        </p:spPr>
        <p:txBody>
          <a:bodyPr vert="horz" wrap="square" lIns="45720" tIns="22860" rIns="45720" bIns="22860" rtlCol="0" anchor="ctr">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nSpc>
                <a:spcPts val="2050"/>
              </a:lnSpc>
            </a:pPr>
            <a:r>
              <a:rPr lang="es-NI" sz="1100" dirty="0">
                <a:solidFill>
                  <a:schemeClr val="tx1"/>
                </a:solidFill>
                <a:latin typeface="Open Sans Light" panose="020B0306030504020204" pitchFamily="34" charset="0"/>
                <a:ea typeface="Open Sans Light" panose="020B0306030504020204" pitchFamily="34" charset="0"/>
                <a:cs typeface="Open Sans Light" panose="020B0306030504020204" pitchFamily="34" charset="0"/>
              </a:rPr>
              <a:t>17.3 %</a:t>
            </a:r>
          </a:p>
          <a:p>
            <a:pPr>
              <a:lnSpc>
                <a:spcPts val="2050"/>
              </a:lnSpc>
            </a:pPr>
            <a:r>
              <a:rPr lang="es-NI" sz="1100" dirty="0">
                <a:solidFill>
                  <a:schemeClr val="tx1"/>
                </a:solidFill>
                <a:latin typeface="Open Sans Light" panose="020B0306030504020204" pitchFamily="34" charset="0"/>
                <a:ea typeface="Open Sans Light" panose="020B0306030504020204" pitchFamily="34" charset="0"/>
                <a:cs typeface="Open Sans Light" panose="020B0306030504020204" pitchFamily="34" charset="0"/>
              </a:rPr>
              <a:t>2.8 MM</a:t>
            </a:r>
          </a:p>
        </p:txBody>
      </p:sp>
      <p:sp>
        <p:nvSpPr>
          <p:cNvPr id="138" name="Subtitle 2">
            <a:extLst>
              <a:ext uri="{FF2B5EF4-FFF2-40B4-BE49-F238E27FC236}">
                <a16:creationId xmlns:a16="http://schemas.microsoft.com/office/drawing/2014/main" id="{5BC832C7-7502-4BFA-AE2E-229C507D4943}"/>
              </a:ext>
            </a:extLst>
          </p:cNvPr>
          <p:cNvSpPr txBox="1">
            <a:spLocks/>
          </p:cNvSpPr>
          <p:nvPr/>
        </p:nvSpPr>
        <p:spPr>
          <a:xfrm>
            <a:off x="6869787" y="2781551"/>
            <a:ext cx="727282" cy="618631"/>
          </a:xfrm>
          <a:prstGeom prst="rect">
            <a:avLst/>
          </a:prstGeom>
        </p:spPr>
        <p:txBody>
          <a:bodyPr vert="horz" wrap="square" lIns="45720" tIns="22860" rIns="45720" bIns="22860" rtlCol="0" anchor="ctr">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nSpc>
                <a:spcPts val="2050"/>
              </a:lnSpc>
            </a:pPr>
            <a:r>
              <a:rPr lang="es-NI" sz="1100" dirty="0">
                <a:solidFill>
                  <a:schemeClr val="tx1"/>
                </a:solidFill>
                <a:latin typeface="Open Sans Light" panose="020B0306030504020204" pitchFamily="34" charset="0"/>
                <a:ea typeface="Open Sans Light" panose="020B0306030504020204" pitchFamily="34" charset="0"/>
                <a:cs typeface="Open Sans Light" panose="020B0306030504020204" pitchFamily="34" charset="0"/>
              </a:rPr>
              <a:t>16.3 %</a:t>
            </a:r>
          </a:p>
          <a:p>
            <a:pPr>
              <a:lnSpc>
                <a:spcPts val="2050"/>
              </a:lnSpc>
            </a:pPr>
            <a:r>
              <a:rPr lang="es-NI" sz="1100" dirty="0">
                <a:solidFill>
                  <a:schemeClr val="tx1"/>
                </a:solidFill>
                <a:latin typeface="Open Sans Light" panose="020B0306030504020204" pitchFamily="34" charset="0"/>
                <a:ea typeface="Open Sans Light" panose="020B0306030504020204" pitchFamily="34" charset="0"/>
                <a:cs typeface="Open Sans Light" panose="020B0306030504020204" pitchFamily="34" charset="0"/>
              </a:rPr>
              <a:t>2.8 MM</a:t>
            </a:r>
          </a:p>
        </p:txBody>
      </p:sp>
      <p:sp>
        <p:nvSpPr>
          <p:cNvPr id="139" name="Subtitle 2">
            <a:extLst>
              <a:ext uri="{FF2B5EF4-FFF2-40B4-BE49-F238E27FC236}">
                <a16:creationId xmlns:a16="http://schemas.microsoft.com/office/drawing/2014/main" id="{5BC832C7-7502-4BFA-AE2E-229C507D4943}"/>
              </a:ext>
            </a:extLst>
          </p:cNvPr>
          <p:cNvSpPr txBox="1">
            <a:spLocks/>
          </p:cNvSpPr>
          <p:nvPr/>
        </p:nvSpPr>
        <p:spPr>
          <a:xfrm>
            <a:off x="8741251" y="2781551"/>
            <a:ext cx="771024" cy="618631"/>
          </a:xfrm>
          <a:prstGeom prst="rect">
            <a:avLst/>
          </a:prstGeom>
        </p:spPr>
        <p:txBody>
          <a:bodyPr vert="horz" wrap="square" lIns="45720" tIns="22860" rIns="45720" bIns="22860" rtlCol="0" anchor="ctr">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nSpc>
                <a:spcPts val="2050"/>
              </a:lnSpc>
            </a:pPr>
            <a:r>
              <a:rPr lang="es-NI" sz="1100" dirty="0">
                <a:solidFill>
                  <a:schemeClr val="tx1"/>
                </a:solidFill>
                <a:latin typeface="Open Sans Light" panose="020B0306030504020204" pitchFamily="34" charset="0"/>
                <a:ea typeface="Open Sans Light" panose="020B0306030504020204" pitchFamily="34" charset="0"/>
                <a:cs typeface="Open Sans Light" panose="020B0306030504020204" pitchFamily="34" charset="0"/>
              </a:rPr>
              <a:t>16.8%</a:t>
            </a:r>
          </a:p>
          <a:p>
            <a:pPr>
              <a:lnSpc>
                <a:spcPts val="2050"/>
              </a:lnSpc>
            </a:pPr>
            <a:r>
              <a:rPr lang="es-NI" sz="1100" dirty="0">
                <a:solidFill>
                  <a:schemeClr val="tx1"/>
                </a:solidFill>
                <a:latin typeface="Open Sans Light" panose="020B0306030504020204" pitchFamily="34" charset="0"/>
                <a:ea typeface="Open Sans Light" panose="020B0306030504020204" pitchFamily="34" charset="0"/>
                <a:cs typeface="Open Sans Light" panose="020B0306030504020204" pitchFamily="34" charset="0"/>
              </a:rPr>
              <a:t>2.9 MM</a:t>
            </a:r>
          </a:p>
        </p:txBody>
      </p:sp>
      <p:sp>
        <p:nvSpPr>
          <p:cNvPr id="141" name="Subtitle 2">
            <a:extLst>
              <a:ext uri="{FF2B5EF4-FFF2-40B4-BE49-F238E27FC236}">
                <a16:creationId xmlns:a16="http://schemas.microsoft.com/office/drawing/2014/main" id="{5BC832C7-7502-4BFA-AE2E-229C507D4943}"/>
              </a:ext>
            </a:extLst>
          </p:cNvPr>
          <p:cNvSpPr txBox="1">
            <a:spLocks/>
          </p:cNvSpPr>
          <p:nvPr/>
        </p:nvSpPr>
        <p:spPr>
          <a:xfrm>
            <a:off x="7772690" y="3994838"/>
            <a:ext cx="743405" cy="618631"/>
          </a:xfrm>
          <a:prstGeom prst="rect">
            <a:avLst/>
          </a:prstGeom>
        </p:spPr>
        <p:txBody>
          <a:bodyPr vert="horz" wrap="square" lIns="45720" tIns="22860" rIns="45720" bIns="22860" rtlCol="0" anchor="ctr">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nSpc>
                <a:spcPts val="2050"/>
              </a:lnSpc>
            </a:pPr>
            <a:r>
              <a:rPr lang="es-NI" sz="1100" dirty="0">
                <a:solidFill>
                  <a:schemeClr val="tx1"/>
                </a:solidFill>
                <a:latin typeface="Open Sans Light" panose="020B0306030504020204" pitchFamily="34" charset="0"/>
                <a:ea typeface="Open Sans Light" panose="020B0306030504020204" pitchFamily="34" charset="0"/>
                <a:cs typeface="Open Sans Light" panose="020B0306030504020204" pitchFamily="34" charset="0"/>
              </a:rPr>
              <a:t>13.1%</a:t>
            </a:r>
          </a:p>
          <a:p>
            <a:pPr>
              <a:lnSpc>
                <a:spcPts val="2050"/>
              </a:lnSpc>
            </a:pPr>
            <a:r>
              <a:rPr lang="es-NI" sz="1100" dirty="0">
                <a:solidFill>
                  <a:schemeClr val="tx1"/>
                </a:solidFill>
                <a:latin typeface="Open Sans Light" panose="020B0306030504020204" pitchFamily="34" charset="0"/>
                <a:ea typeface="Open Sans Light" panose="020B0306030504020204" pitchFamily="34" charset="0"/>
                <a:cs typeface="Open Sans Light" panose="020B0306030504020204" pitchFamily="34" charset="0"/>
              </a:rPr>
              <a:t>1.3 MM</a:t>
            </a:r>
          </a:p>
        </p:txBody>
      </p:sp>
      <p:sp>
        <p:nvSpPr>
          <p:cNvPr id="142" name="Subtitle 2">
            <a:extLst>
              <a:ext uri="{FF2B5EF4-FFF2-40B4-BE49-F238E27FC236}">
                <a16:creationId xmlns:a16="http://schemas.microsoft.com/office/drawing/2014/main" id="{5BC832C7-7502-4BFA-AE2E-229C507D4943}"/>
              </a:ext>
            </a:extLst>
          </p:cNvPr>
          <p:cNvSpPr txBox="1">
            <a:spLocks/>
          </p:cNvSpPr>
          <p:nvPr/>
        </p:nvSpPr>
        <p:spPr>
          <a:xfrm>
            <a:off x="2859226" y="4022824"/>
            <a:ext cx="755532" cy="618631"/>
          </a:xfrm>
          <a:prstGeom prst="rect">
            <a:avLst/>
          </a:prstGeom>
        </p:spPr>
        <p:txBody>
          <a:bodyPr vert="horz" wrap="square" lIns="45720" tIns="22860" rIns="45720" bIns="22860" rtlCol="0" anchor="ctr">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nSpc>
                <a:spcPts val="2050"/>
              </a:lnSpc>
            </a:pPr>
            <a:r>
              <a:rPr lang="es-NI" sz="1100" dirty="0">
                <a:solidFill>
                  <a:schemeClr val="tx1"/>
                </a:solidFill>
                <a:latin typeface="Open Sans Light" panose="020B0306030504020204" pitchFamily="34" charset="0"/>
                <a:ea typeface="Open Sans Light" panose="020B0306030504020204" pitchFamily="34" charset="0"/>
                <a:cs typeface="Open Sans Light" panose="020B0306030504020204" pitchFamily="34" charset="0"/>
              </a:rPr>
              <a:t>21.9%</a:t>
            </a:r>
          </a:p>
          <a:p>
            <a:pPr>
              <a:lnSpc>
                <a:spcPts val="2050"/>
              </a:lnSpc>
            </a:pPr>
            <a:r>
              <a:rPr lang="es-NI" sz="1100" dirty="0">
                <a:solidFill>
                  <a:schemeClr val="tx1"/>
                </a:solidFill>
                <a:latin typeface="Open Sans Light" panose="020B0306030504020204" pitchFamily="34" charset="0"/>
                <a:ea typeface="Open Sans Light" panose="020B0306030504020204" pitchFamily="34" charset="0"/>
                <a:cs typeface="Open Sans Light" panose="020B0306030504020204" pitchFamily="34" charset="0"/>
              </a:rPr>
              <a:t>1.5  MM</a:t>
            </a:r>
          </a:p>
        </p:txBody>
      </p:sp>
      <p:sp>
        <p:nvSpPr>
          <p:cNvPr id="143" name="Subtitle 2">
            <a:extLst>
              <a:ext uri="{FF2B5EF4-FFF2-40B4-BE49-F238E27FC236}">
                <a16:creationId xmlns:a16="http://schemas.microsoft.com/office/drawing/2014/main" id="{5BC832C7-7502-4BFA-AE2E-229C507D4943}"/>
              </a:ext>
            </a:extLst>
          </p:cNvPr>
          <p:cNvSpPr txBox="1">
            <a:spLocks/>
          </p:cNvSpPr>
          <p:nvPr/>
        </p:nvSpPr>
        <p:spPr>
          <a:xfrm>
            <a:off x="3818032" y="4025218"/>
            <a:ext cx="712446" cy="618631"/>
          </a:xfrm>
          <a:prstGeom prst="rect">
            <a:avLst/>
          </a:prstGeom>
        </p:spPr>
        <p:txBody>
          <a:bodyPr vert="horz" wrap="square" lIns="45720" tIns="22860" rIns="45720" bIns="22860" rtlCol="0" anchor="ctr">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nSpc>
                <a:spcPts val="2050"/>
              </a:lnSpc>
            </a:pPr>
            <a:r>
              <a:rPr lang="es-NI" sz="1100" dirty="0">
                <a:solidFill>
                  <a:schemeClr val="tx1"/>
                </a:solidFill>
                <a:latin typeface="Open Sans Light" panose="020B0306030504020204" pitchFamily="34" charset="0"/>
                <a:ea typeface="Open Sans Light" panose="020B0306030504020204" pitchFamily="34" charset="0"/>
                <a:cs typeface="Open Sans Light" panose="020B0306030504020204" pitchFamily="34" charset="0"/>
              </a:rPr>
              <a:t>22.3%</a:t>
            </a:r>
          </a:p>
          <a:p>
            <a:pPr>
              <a:lnSpc>
                <a:spcPts val="2050"/>
              </a:lnSpc>
            </a:pPr>
            <a:r>
              <a:rPr lang="es-NI" sz="1100" dirty="0">
                <a:solidFill>
                  <a:schemeClr val="tx1"/>
                </a:solidFill>
                <a:latin typeface="Open Sans Light" panose="020B0306030504020204" pitchFamily="34" charset="0"/>
                <a:ea typeface="Open Sans Light" panose="020B0306030504020204" pitchFamily="34" charset="0"/>
                <a:cs typeface="Open Sans Light" panose="020B0306030504020204" pitchFamily="34" charset="0"/>
              </a:rPr>
              <a:t>1.7 MM</a:t>
            </a:r>
          </a:p>
        </p:txBody>
      </p:sp>
      <p:sp>
        <p:nvSpPr>
          <p:cNvPr id="144" name="Subtitle 2">
            <a:extLst>
              <a:ext uri="{FF2B5EF4-FFF2-40B4-BE49-F238E27FC236}">
                <a16:creationId xmlns:a16="http://schemas.microsoft.com/office/drawing/2014/main" id="{5BC832C7-7502-4BFA-AE2E-229C507D4943}"/>
              </a:ext>
            </a:extLst>
          </p:cNvPr>
          <p:cNvSpPr txBox="1">
            <a:spLocks/>
          </p:cNvSpPr>
          <p:nvPr/>
        </p:nvSpPr>
        <p:spPr>
          <a:xfrm>
            <a:off x="4727594" y="4015329"/>
            <a:ext cx="909374" cy="618631"/>
          </a:xfrm>
          <a:prstGeom prst="rect">
            <a:avLst/>
          </a:prstGeom>
        </p:spPr>
        <p:txBody>
          <a:bodyPr vert="horz" wrap="square" lIns="45720" tIns="22860" rIns="45720" bIns="22860" rtlCol="0" anchor="ctr">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nSpc>
                <a:spcPts val="2050"/>
              </a:lnSpc>
            </a:pPr>
            <a:r>
              <a:rPr lang="es-NI" sz="1100" dirty="0">
                <a:solidFill>
                  <a:schemeClr val="tx1"/>
                </a:solidFill>
                <a:latin typeface="Open Sans Light" panose="020B0306030504020204" pitchFamily="34" charset="0"/>
                <a:ea typeface="Open Sans Light" panose="020B0306030504020204" pitchFamily="34" charset="0"/>
                <a:cs typeface="Open Sans Light" panose="020B0306030504020204" pitchFamily="34" charset="0"/>
              </a:rPr>
              <a:t>15.9%</a:t>
            </a:r>
          </a:p>
          <a:p>
            <a:pPr>
              <a:lnSpc>
                <a:spcPts val="2050"/>
              </a:lnSpc>
            </a:pPr>
            <a:r>
              <a:rPr lang="es-NI" sz="1100" dirty="0">
                <a:solidFill>
                  <a:schemeClr val="tx1"/>
                </a:solidFill>
                <a:latin typeface="Open Sans Light" panose="020B0306030504020204" pitchFamily="34" charset="0"/>
                <a:ea typeface="Open Sans Light" panose="020B0306030504020204" pitchFamily="34" charset="0"/>
                <a:cs typeface="Open Sans Light" panose="020B0306030504020204" pitchFamily="34" charset="0"/>
              </a:rPr>
              <a:t>1.3 MM</a:t>
            </a:r>
          </a:p>
        </p:txBody>
      </p:sp>
      <p:sp>
        <p:nvSpPr>
          <p:cNvPr id="145" name="Subtitle 2">
            <a:extLst>
              <a:ext uri="{FF2B5EF4-FFF2-40B4-BE49-F238E27FC236}">
                <a16:creationId xmlns:a16="http://schemas.microsoft.com/office/drawing/2014/main" id="{5BC832C7-7502-4BFA-AE2E-229C507D4943}"/>
              </a:ext>
            </a:extLst>
          </p:cNvPr>
          <p:cNvSpPr txBox="1">
            <a:spLocks/>
          </p:cNvSpPr>
          <p:nvPr/>
        </p:nvSpPr>
        <p:spPr>
          <a:xfrm>
            <a:off x="5862229" y="4022824"/>
            <a:ext cx="777526" cy="618631"/>
          </a:xfrm>
          <a:prstGeom prst="rect">
            <a:avLst/>
          </a:prstGeom>
        </p:spPr>
        <p:txBody>
          <a:bodyPr vert="horz" wrap="square" lIns="45720" tIns="22860" rIns="45720" bIns="22860" rtlCol="0" anchor="ctr">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nSpc>
                <a:spcPts val="2050"/>
              </a:lnSpc>
            </a:pPr>
            <a:r>
              <a:rPr lang="es-NI" sz="1100" dirty="0">
                <a:solidFill>
                  <a:schemeClr val="tx1"/>
                </a:solidFill>
                <a:latin typeface="Open Sans Light" panose="020B0306030504020204" pitchFamily="34" charset="0"/>
                <a:ea typeface="Open Sans Light" panose="020B0306030504020204" pitchFamily="34" charset="0"/>
                <a:cs typeface="Open Sans Light" panose="020B0306030504020204" pitchFamily="34" charset="0"/>
              </a:rPr>
              <a:t>14.5 %</a:t>
            </a:r>
          </a:p>
          <a:p>
            <a:pPr>
              <a:lnSpc>
                <a:spcPts val="2050"/>
              </a:lnSpc>
            </a:pPr>
            <a:r>
              <a:rPr lang="es-NI" sz="1100" dirty="0">
                <a:solidFill>
                  <a:schemeClr val="tx1"/>
                </a:solidFill>
                <a:latin typeface="Open Sans Light" panose="020B0306030504020204" pitchFamily="34" charset="0"/>
                <a:ea typeface="Open Sans Light" panose="020B0306030504020204" pitchFamily="34" charset="0"/>
                <a:cs typeface="Open Sans Light" panose="020B0306030504020204" pitchFamily="34" charset="0"/>
              </a:rPr>
              <a:t>1.3 MM</a:t>
            </a:r>
          </a:p>
        </p:txBody>
      </p:sp>
      <p:sp>
        <p:nvSpPr>
          <p:cNvPr id="146" name="Subtitle 2">
            <a:extLst>
              <a:ext uri="{FF2B5EF4-FFF2-40B4-BE49-F238E27FC236}">
                <a16:creationId xmlns:a16="http://schemas.microsoft.com/office/drawing/2014/main" id="{5BC832C7-7502-4BFA-AE2E-229C507D4943}"/>
              </a:ext>
            </a:extLst>
          </p:cNvPr>
          <p:cNvSpPr txBox="1">
            <a:spLocks/>
          </p:cNvSpPr>
          <p:nvPr/>
        </p:nvSpPr>
        <p:spPr>
          <a:xfrm>
            <a:off x="6846172" y="4008741"/>
            <a:ext cx="727282" cy="618631"/>
          </a:xfrm>
          <a:prstGeom prst="rect">
            <a:avLst/>
          </a:prstGeom>
        </p:spPr>
        <p:txBody>
          <a:bodyPr vert="horz" wrap="square" lIns="45720" tIns="22860" rIns="45720" bIns="22860" rtlCol="0" anchor="ctr">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nSpc>
                <a:spcPts val="2050"/>
              </a:lnSpc>
            </a:pPr>
            <a:r>
              <a:rPr lang="es-NI" sz="1100" dirty="0">
                <a:solidFill>
                  <a:schemeClr val="tx1"/>
                </a:solidFill>
                <a:latin typeface="Open Sans Light" panose="020B0306030504020204" pitchFamily="34" charset="0"/>
                <a:ea typeface="Open Sans Light" panose="020B0306030504020204" pitchFamily="34" charset="0"/>
                <a:cs typeface="Open Sans Light" panose="020B0306030504020204" pitchFamily="34" charset="0"/>
              </a:rPr>
              <a:t>13.2 %</a:t>
            </a:r>
          </a:p>
          <a:p>
            <a:pPr>
              <a:lnSpc>
                <a:spcPts val="2050"/>
              </a:lnSpc>
            </a:pPr>
            <a:r>
              <a:rPr lang="es-NI" sz="1100" dirty="0">
                <a:solidFill>
                  <a:schemeClr val="tx1"/>
                </a:solidFill>
                <a:latin typeface="Open Sans Light" panose="020B0306030504020204" pitchFamily="34" charset="0"/>
                <a:ea typeface="Open Sans Light" panose="020B0306030504020204" pitchFamily="34" charset="0"/>
                <a:cs typeface="Open Sans Light" panose="020B0306030504020204" pitchFamily="34" charset="0"/>
              </a:rPr>
              <a:t>1.2 MM</a:t>
            </a:r>
          </a:p>
        </p:txBody>
      </p:sp>
      <p:sp>
        <p:nvSpPr>
          <p:cNvPr id="147" name="Subtitle 2">
            <a:extLst>
              <a:ext uri="{FF2B5EF4-FFF2-40B4-BE49-F238E27FC236}">
                <a16:creationId xmlns:a16="http://schemas.microsoft.com/office/drawing/2014/main" id="{5BC832C7-7502-4BFA-AE2E-229C507D4943}"/>
              </a:ext>
            </a:extLst>
          </p:cNvPr>
          <p:cNvSpPr txBox="1">
            <a:spLocks/>
          </p:cNvSpPr>
          <p:nvPr/>
        </p:nvSpPr>
        <p:spPr>
          <a:xfrm>
            <a:off x="8717636" y="3994838"/>
            <a:ext cx="771024" cy="618631"/>
          </a:xfrm>
          <a:prstGeom prst="rect">
            <a:avLst/>
          </a:prstGeom>
        </p:spPr>
        <p:txBody>
          <a:bodyPr vert="horz" wrap="square" lIns="45720" tIns="22860" rIns="45720" bIns="22860" rtlCol="0" anchor="ctr">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nSpc>
                <a:spcPts val="2050"/>
              </a:lnSpc>
            </a:pPr>
            <a:r>
              <a:rPr lang="es-NI" sz="1100" dirty="0">
                <a:solidFill>
                  <a:schemeClr val="tx1"/>
                </a:solidFill>
                <a:latin typeface="Open Sans Light" panose="020B0306030504020204" pitchFamily="34" charset="0"/>
                <a:ea typeface="Open Sans Light" panose="020B0306030504020204" pitchFamily="34" charset="0"/>
                <a:cs typeface="Open Sans Light" panose="020B0306030504020204" pitchFamily="34" charset="0"/>
              </a:rPr>
              <a:t>13.5%</a:t>
            </a:r>
          </a:p>
          <a:p>
            <a:pPr>
              <a:lnSpc>
                <a:spcPts val="2050"/>
              </a:lnSpc>
            </a:pPr>
            <a:r>
              <a:rPr lang="es-NI" sz="1100" dirty="0">
                <a:solidFill>
                  <a:schemeClr val="tx1"/>
                </a:solidFill>
                <a:latin typeface="Open Sans Light" panose="020B0306030504020204" pitchFamily="34" charset="0"/>
                <a:ea typeface="Open Sans Light" panose="020B0306030504020204" pitchFamily="34" charset="0"/>
                <a:cs typeface="Open Sans Light" panose="020B0306030504020204" pitchFamily="34" charset="0"/>
              </a:rPr>
              <a:t>1.3 MM</a:t>
            </a:r>
          </a:p>
        </p:txBody>
      </p:sp>
      <p:sp>
        <p:nvSpPr>
          <p:cNvPr id="149" name="Subtitle 2">
            <a:extLst>
              <a:ext uri="{FF2B5EF4-FFF2-40B4-BE49-F238E27FC236}">
                <a16:creationId xmlns:a16="http://schemas.microsoft.com/office/drawing/2014/main" id="{5BC832C7-7502-4BFA-AE2E-229C507D4943}"/>
              </a:ext>
            </a:extLst>
          </p:cNvPr>
          <p:cNvSpPr txBox="1">
            <a:spLocks/>
          </p:cNvSpPr>
          <p:nvPr/>
        </p:nvSpPr>
        <p:spPr>
          <a:xfrm>
            <a:off x="7775247" y="4627360"/>
            <a:ext cx="743405" cy="618631"/>
          </a:xfrm>
          <a:prstGeom prst="rect">
            <a:avLst/>
          </a:prstGeom>
        </p:spPr>
        <p:txBody>
          <a:bodyPr vert="horz" wrap="square" lIns="45720" tIns="22860" rIns="45720" bIns="22860" rtlCol="0" anchor="ctr">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nSpc>
                <a:spcPts val="2050"/>
              </a:lnSpc>
            </a:pPr>
            <a:r>
              <a:rPr lang="es-NI" sz="1100" dirty="0">
                <a:solidFill>
                  <a:schemeClr val="tx1"/>
                </a:solidFill>
                <a:latin typeface="Open Sans Light" panose="020B0306030504020204" pitchFamily="34" charset="0"/>
                <a:ea typeface="Open Sans Light" panose="020B0306030504020204" pitchFamily="34" charset="0"/>
                <a:cs typeface="Open Sans Light" panose="020B0306030504020204" pitchFamily="34" charset="0"/>
              </a:rPr>
              <a:t>6.2%</a:t>
            </a:r>
          </a:p>
          <a:p>
            <a:pPr>
              <a:lnSpc>
                <a:spcPts val="2050"/>
              </a:lnSpc>
            </a:pPr>
            <a:r>
              <a:rPr lang="es-NI" sz="1100" dirty="0">
                <a:solidFill>
                  <a:schemeClr val="tx1"/>
                </a:solidFill>
                <a:latin typeface="Open Sans Light" panose="020B0306030504020204" pitchFamily="34" charset="0"/>
                <a:ea typeface="Open Sans Light" panose="020B0306030504020204" pitchFamily="34" charset="0"/>
                <a:cs typeface="Open Sans Light" panose="020B0306030504020204" pitchFamily="34" charset="0"/>
              </a:rPr>
              <a:t>7.8 MM</a:t>
            </a:r>
          </a:p>
        </p:txBody>
      </p:sp>
      <p:sp>
        <p:nvSpPr>
          <p:cNvPr id="150" name="Subtitle 2">
            <a:extLst>
              <a:ext uri="{FF2B5EF4-FFF2-40B4-BE49-F238E27FC236}">
                <a16:creationId xmlns:a16="http://schemas.microsoft.com/office/drawing/2014/main" id="{5BC832C7-7502-4BFA-AE2E-229C507D4943}"/>
              </a:ext>
            </a:extLst>
          </p:cNvPr>
          <p:cNvSpPr txBox="1">
            <a:spLocks/>
          </p:cNvSpPr>
          <p:nvPr/>
        </p:nvSpPr>
        <p:spPr>
          <a:xfrm>
            <a:off x="2861783" y="4627360"/>
            <a:ext cx="755532" cy="618631"/>
          </a:xfrm>
          <a:prstGeom prst="rect">
            <a:avLst/>
          </a:prstGeom>
        </p:spPr>
        <p:txBody>
          <a:bodyPr vert="horz" wrap="square" lIns="45720" tIns="22860" rIns="45720" bIns="22860" rtlCol="0" anchor="ctr">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nSpc>
                <a:spcPts val="2050"/>
              </a:lnSpc>
            </a:pPr>
            <a:r>
              <a:rPr lang="es-NI" sz="1100" dirty="0">
                <a:solidFill>
                  <a:schemeClr val="tx1"/>
                </a:solidFill>
                <a:latin typeface="Open Sans Light" panose="020B0306030504020204" pitchFamily="34" charset="0"/>
                <a:ea typeface="Open Sans Light" panose="020B0306030504020204" pitchFamily="34" charset="0"/>
                <a:cs typeface="Open Sans Light" panose="020B0306030504020204" pitchFamily="34" charset="0"/>
              </a:rPr>
              <a:t>3.3%</a:t>
            </a:r>
          </a:p>
          <a:p>
            <a:pPr>
              <a:lnSpc>
                <a:spcPts val="2050"/>
              </a:lnSpc>
            </a:pPr>
            <a:r>
              <a:rPr lang="es-NI" sz="1100" dirty="0">
                <a:solidFill>
                  <a:schemeClr val="tx1"/>
                </a:solidFill>
                <a:latin typeface="Open Sans Light" panose="020B0306030504020204" pitchFamily="34" charset="0"/>
                <a:ea typeface="Open Sans Light" panose="020B0306030504020204" pitchFamily="34" charset="0"/>
                <a:cs typeface="Open Sans Light" panose="020B0306030504020204" pitchFamily="34" charset="0"/>
              </a:rPr>
              <a:t>3.3  MM</a:t>
            </a:r>
          </a:p>
        </p:txBody>
      </p:sp>
      <p:sp>
        <p:nvSpPr>
          <p:cNvPr id="151" name="Subtitle 2">
            <a:extLst>
              <a:ext uri="{FF2B5EF4-FFF2-40B4-BE49-F238E27FC236}">
                <a16:creationId xmlns:a16="http://schemas.microsoft.com/office/drawing/2014/main" id="{5BC832C7-7502-4BFA-AE2E-229C507D4943}"/>
              </a:ext>
            </a:extLst>
          </p:cNvPr>
          <p:cNvSpPr txBox="1">
            <a:spLocks/>
          </p:cNvSpPr>
          <p:nvPr/>
        </p:nvSpPr>
        <p:spPr>
          <a:xfrm>
            <a:off x="3820589" y="4627360"/>
            <a:ext cx="712446" cy="618631"/>
          </a:xfrm>
          <a:prstGeom prst="rect">
            <a:avLst/>
          </a:prstGeom>
        </p:spPr>
        <p:txBody>
          <a:bodyPr vert="horz" wrap="square" lIns="45720" tIns="22860" rIns="45720" bIns="22860" rtlCol="0" anchor="ctr">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nSpc>
                <a:spcPts val="2050"/>
              </a:lnSpc>
            </a:pPr>
            <a:r>
              <a:rPr lang="es-NI" sz="1100" dirty="0">
                <a:solidFill>
                  <a:schemeClr val="tx1"/>
                </a:solidFill>
                <a:latin typeface="Open Sans Light" panose="020B0306030504020204" pitchFamily="34" charset="0"/>
                <a:ea typeface="Open Sans Light" panose="020B0306030504020204" pitchFamily="34" charset="0"/>
                <a:cs typeface="Open Sans Light" panose="020B0306030504020204" pitchFamily="34" charset="0"/>
              </a:rPr>
              <a:t>4.4%</a:t>
            </a:r>
          </a:p>
          <a:p>
            <a:pPr>
              <a:lnSpc>
                <a:spcPts val="2050"/>
              </a:lnSpc>
            </a:pPr>
            <a:r>
              <a:rPr lang="es-NI" sz="1100" dirty="0">
                <a:solidFill>
                  <a:schemeClr val="tx1"/>
                </a:solidFill>
                <a:latin typeface="Open Sans Light" panose="020B0306030504020204" pitchFamily="34" charset="0"/>
                <a:ea typeface="Open Sans Light" panose="020B0306030504020204" pitchFamily="34" charset="0"/>
                <a:cs typeface="Open Sans Light" panose="020B0306030504020204" pitchFamily="34" charset="0"/>
              </a:rPr>
              <a:t>4.7 MM</a:t>
            </a:r>
          </a:p>
        </p:txBody>
      </p:sp>
      <p:sp>
        <p:nvSpPr>
          <p:cNvPr id="152" name="Subtitle 2">
            <a:extLst>
              <a:ext uri="{FF2B5EF4-FFF2-40B4-BE49-F238E27FC236}">
                <a16:creationId xmlns:a16="http://schemas.microsoft.com/office/drawing/2014/main" id="{5BC832C7-7502-4BFA-AE2E-229C507D4943}"/>
              </a:ext>
            </a:extLst>
          </p:cNvPr>
          <p:cNvSpPr txBox="1">
            <a:spLocks/>
          </p:cNvSpPr>
          <p:nvPr/>
        </p:nvSpPr>
        <p:spPr>
          <a:xfrm>
            <a:off x="4730151" y="4627360"/>
            <a:ext cx="909374" cy="618631"/>
          </a:xfrm>
          <a:prstGeom prst="rect">
            <a:avLst/>
          </a:prstGeom>
        </p:spPr>
        <p:txBody>
          <a:bodyPr vert="horz" wrap="square" lIns="45720" tIns="22860" rIns="45720" bIns="22860" rtlCol="0" anchor="ctr">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nSpc>
                <a:spcPts val="2050"/>
              </a:lnSpc>
            </a:pPr>
            <a:r>
              <a:rPr lang="es-NI" sz="1100" dirty="0">
                <a:solidFill>
                  <a:schemeClr val="tx1"/>
                </a:solidFill>
                <a:latin typeface="Open Sans Light" panose="020B0306030504020204" pitchFamily="34" charset="0"/>
                <a:ea typeface="Open Sans Light" panose="020B0306030504020204" pitchFamily="34" charset="0"/>
                <a:cs typeface="Open Sans Light" panose="020B0306030504020204" pitchFamily="34" charset="0"/>
              </a:rPr>
              <a:t>5.0%</a:t>
            </a:r>
          </a:p>
          <a:p>
            <a:pPr>
              <a:lnSpc>
                <a:spcPts val="2050"/>
              </a:lnSpc>
            </a:pPr>
            <a:r>
              <a:rPr lang="es-NI" sz="1100" dirty="0">
                <a:solidFill>
                  <a:schemeClr val="tx1"/>
                </a:solidFill>
                <a:latin typeface="Open Sans Light" panose="020B0306030504020204" pitchFamily="34" charset="0"/>
                <a:ea typeface="Open Sans Light" panose="020B0306030504020204" pitchFamily="34" charset="0"/>
                <a:cs typeface="Open Sans Light" panose="020B0306030504020204" pitchFamily="34" charset="0"/>
              </a:rPr>
              <a:t>5.7 MM</a:t>
            </a:r>
          </a:p>
        </p:txBody>
      </p:sp>
      <p:sp>
        <p:nvSpPr>
          <p:cNvPr id="153" name="Subtitle 2">
            <a:extLst>
              <a:ext uri="{FF2B5EF4-FFF2-40B4-BE49-F238E27FC236}">
                <a16:creationId xmlns:a16="http://schemas.microsoft.com/office/drawing/2014/main" id="{5BC832C7-7502-4BFA-AE2E-229C507D4943}"/>
              </a:ext>
            </a:extLst>
          </p:cNvPr>
          <p:cNvSpPr txBox="1">
            <a:spLocks/>
          </p:cNvSpPr>
          <p:nvPr/>
        </p:nvSpPr>
        <p:spPr>
          <a:xfrm>
            <a:off x="5864786" y="4627360"/>
            <a:ext cx="777526" cy="618631"/>
          </a:xfrm>
          <a:prstGeom prst="rect">
            <a:avLst/>
          </a:prstGeom>
        </p:spPr>
        <p:txBody>
          <a:bodyPr vert="horz" wrap="square" lIns="45720" tIns="22860" rIns="45720" bIns="22860" rtlCol="0" anchor="ctr">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nSpc>
                <a:spcPts val="2050"/>
              </a:lnSpc>
            </a:pPr>
            <a:r>
              <a:rPr lang="es-NI" sz="1100" dirty="0">
                <a:solidFill>
                  <a:schemeClr val="tx1"/>
                </a:solidFill>
                <a:latin typeface="Open Sans Light" panose="020B0306030504020204" pitchFamily="34" charset="0"/>
                <a:ea typeface="Open Sans Light" panose="020B0306030504020204" pitchFamily="34" charset="0"/>
                <a:cs typeface="Open Sans Light" panose="020B0306030504020204" pitchFamily="34" charset="0"/>
              </a:rPr>
              <a:t>5.0 %</a:t>
            </a:r>
          </a:p>
          <a:p>
            <a:pPr>
              <a:lnSpc>
                <a:spcPts val="2050"/>
              </a:lnSpc>
            </a:pPr>
            <a:r>
              <a:rPr lang="es-NI" sz="1100" dirty="0">
                <a:solidFill>
                  <a:schemeClr val="tx1"/>
                </a:solidFill>
                <a:latin typeface="Open Sans Light" panose="020B0306030504020204" pitchFamily="34" charset="0"/>
                <a:ea typeface="Open Sans Light" panose="020B0306030504020204" pitchFamily="34" charset="0"/>
                <a:cs typeface="Open Sans Light" panose="020B0306030504020204" pitchFamily="34" charset="0"/>
              </a:rPr>
              <a:t>6.1 MM</a:t>
            </a:r>
          </a:p>
        </p:txBody>
      </p:sp>
      <p:sp>
        <p:nvSpPr>
          <p:cNvPr id="154" name="Subtitle 2">
            <a:extLst>
              <a:ext uri="{FF2B5EF4-FFF2-40B4-BE49-F238E27FC236}">
                <a16:creationId xmlns:a16="http://schemas.microsoft.com/office/drawing/2014/main" id="{5BC832C7-7502-4BFA-AE2E-229C507D4943}"/>
              </a:ext>
            </a:extLst>
          </p:cNvPr>
          <p:cNvSpPr txBox="1">
            <a:spLocks/>
          </p:cNvSpPr>
          <p:nvPr/>
        </p:nvSpPr>
        <p:spPr>
          <a:xfrm>
            <a:off x="6848729" y="4627360"/>
            <a:ext cx="727282" cy="618631"/>
          </a:xfrm>
          <a:prstGeom prst="rect">
            <a:avLst/>
          </a:prstGeom>
        </p:spPr>
        <p:txBody>
          <a:bodyPr vert="horz" wrap="square" lIns="45720" tIns="22860" rIns="45720" bIns="22860" rtlCol="0" anchor="ctr">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nSpc>
                <a:spcPts val="2050"/>
              </a:lnSpc>
            </a:pPr>
            <a:r>
              <a:rPr lang="es-NI" sz="1100" dirty="0">
                <a:solidFill>
                  <a:schemeClr val="tx1"/>
                </a:solidFill>
                <a:latin typeface="Open Sans Light" panose="020B0306030504020204" pitchFamily="34" charset="0"/>
                <a:ea typeface="Open Sans Light" panose="020B0306030504020204" pitchFamily="34" charset="0"/>
                <a:cs typeface="Open Sans Light" panose="020B0306030504020204" pitchFamily="34" charset="0"/>
              </a:rPr>
              <a:t>6.1 %</a:t>
            </a:r>
          </a:p>
          <a:p>
            <a:pPr>
              <a:lnSpc>
                <a:spcPts val="2050"/>
              </a:lnSpc>
            </a:pPr>
            <a:r>
              <a:rPr lang="es-NI" sz="1100" dirty="0">
                <a:solidFill>
                  <a:schemeClr val="tx1"/>
                </a:solidFill>
                <a:latin typeface="Open Sans Light" panose="020B0306030504020204" pitchFamily="34" charset="0"/>
                <a:ea typeface="Open Sans Light" panose="020B0306030504020204" pitchFamily="34" charset="0"/>
                <a:cs typeface="Open Sans Light" panose="020B0306030504020204" pitchFamily="34" charset="0"/>
              </a:rPr>
              <a:t>7.7 MM</a:t>
            </a:r>
          </a:p>
        </p:txBody>
      </p:sp>
      <p:sp>
        <p:nvSpPr>
          <p:cNvPr id="155" name="Subtitle 2">
            <a:extLst>
              <a:ext uri="{FF2B5EF4-FFF2-40B4-BE49-F238E27FC236}">
                <a16:creationId xmlns:a16="http://schemas.microsoft.com/office/drawing/2014/main" id="{5BC832C7-7502-4BFA-AE2E-229C507D4943}"/>
              </a:ext>
            </a:extLst>
          </p:cNvPr>
          <p:cNvSpPr txBox="1">
            <a:spLocks/>
          </p:cNvSpPr>
          <p:nvPr/>
        </p:nvSpPr>
        <p:spPr>
          <a:xfrm>
            <a:off x="8720193" y="4627360"/>
            <a:ext cx="771024" cy="618631"/>
          </a:xfrm>
          <a:prstGeom prst="rect">
            <a:avLst/>
          </a:prstGeom>
        </p:spPr>
        <p:txBody>
          <a:bodyPr vert="horz" wrap="square" lIns="45720" tIns="22860" rIns="45720" bIns="22860" rtlCol="0" anchor="ctr">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nSpc>
                <a:spcPts val="2050"/>
              </a:lnSpc>
            </a:pPr>
            <a:r>
              <a:rPr lang="es-NI" sz="1100" dirty="0">
                <a:solidFill>
                  <a:schemeClr val="tx1"/>
                </a:solidFill>
                <a:latin typeface="Open Sans Light" panose="020B0306030504020204" pitchFamily="34" charset="0"/>
                <a:ea typeface="Open Sans Light" panose="020B0306030504020204" pitchFamily="34" charset="0"/>
                <a:cs typeface="Open Sans Light" panose="020B0306030504020204" pitchFamily="34" charset="0"/>
              </a:rPr>
              <a:t>7.2%</a:t>
            </a:r>
          </a:p>
          <a:p>
            <a:pPr>
              <a:lnSpc>
                <a:spcPts val="2050"/>
              </a:lnSpc>
            </a:pPr>
            <a:r>
              <a:rPr lang="es-NI" sz="1100" dirty="0">
                <a:solidFill>
                  <a:schemeClr val="tx1"/>
                </a:solidFill>
                <a:latin typeface="Open Sans Light" panose="020B0306030504020204" pitchFamily="34" charset="0"/>
                <a:ea typeface="Open Sans Light" panose="020B0306030504020204" pitchFamily="34" charset="0"/>
                <a:cs typeface="Open Sans Light" panose="020B0306030504020204" pitchFamily="34" charset="0"/>
              </a:rPr>
              <a:t>9.2 MM</a:t>
            </a:r>
          </a:p>
        </p:txBody>
      </p:sp>
      <p:sp>
        <p:nvSpPr>
          <p:cNvPr id="159" name="Rectángulo 60">
            <a:extLst>
              <a:ext uri="{FF2B5EF4-FFF2-40B4-BE49-F238E27FC236}">
                <a16:creationId xmlns:a16="http://schemas.microsoft.com/office/drawing/2014/main" id="{9BC77FEC-E42D-4536-B0F4-1E92EB905883}"/>
              </a:ext>
            </a:extLst>
          </p:cNvPr>
          <p:cNvSpPr/>
          <p:nvPr/>
        </p:nvSpPr>
        <p:spPr>
          <a:xfrm flipV="1">
            <a:off x="727472" y="2698960"/>
            <a:ext cx="10078225" cy="48273"/>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NI" sz="700">
              <a:solidFill>
                <a:schemeClr val="tx1"/>
              </a:solidFill>
            </a:endParaRPr>
          </a:p>
        </p:txBody>
      </p:sp>
      <p:sp>
        <p:nvSpPr>
          <p:cNvPr id="160" name="Rectángulo 60">
            <a:extLst>
              <a:ext uri="{FF2B5EF4-FFF2-40B4-BE49-F238E27FC236}">
                <a16:creationId xmlns:a16="http://schemas.microsoft.com/office/drawing/2014/main" id="{9BC77FEC-E42D-4536-B0F4-1E92EB905883}"/>
              </a:ext>
            </a:extLst>
          </p:cNvPr>
          <p:cNvSpPr/>
          <p:nvPr/>
        </p:nvSpPr>
        <p:spPr>
          <a:xfrm flipV="1">
            <a:off x="707344" y="3988848"/>
            <a:ext cx="10078225" cy="48273"/>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NI" sz="700">
              <a:solidFill>
                <a:schemeClr val="tx1"/>
              </a:solidFill>
            </a:endParaRPr>
          </a:p>
        </p:txBody>
      </p:sp>
      <p:sp>
        <p:nvSpPr>
          <p:cNvPr id="161" name="Rectángulo 60">
            <a:extLst>
              <a:ext uri="{FF2B5EF4-FFF2-40B4-BE49-F238E27FC236}">
                <a16:creationId xmlns:a16="http://schemas.microsoft.com/office/drawing/2014/main" id="{9BC77FEC-E42D-4536-B0F4-1E92EB905883}"/>
              </a:ext>
            </a:extLst>
          </p:cNvPr>
          <p:cNvSpPr/>
          <p:nvPr/>
        </p:nvSpPr>
        <p:spPr>
          <a:xfrm flipV="1">
            <a:off x="753100" y="4585987"/>
            <a:ext cx="10078225" cy="48273"/>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NI" sz="700">
              <a:solidFill>
                <a:schemeClr val="tx1"/>
              </a:solidFill>
            </a:endParaRPr>
          </a:p>
        </p:txBody>
      </p:sp>
      <p:sp>
        <p:nvSpPr>
          <p:cNvPr id="82" name="TextBox 90">
            <a:extLst>
              <a:ext uri="{FF2B5EF4-FFF2-40B4-BE49-F238E27FC236}">
                <a16:creationId xmlns:a16="http://schemas.microsoft.com/office/drawing/2014/main" id="{E9E0195E-3511-4D3A-8F42-4FD99989F85B}"/>
              </a:ext>
            </a:extLst>
          </p:cNvPr>
          <p:cNvSpPr txBox="1"/>
          <p:nvPr/>
        </p:nvSpPr>
        <p:spPr>
          <a:xfrm>
            <a:off x="617973" y="779393"/>
            <a:ext cx="1868137" cy="307777"/>
          </a:xfrm>
          <a:prstGeom prst="rect">
            <a:avLst/>
          </a:prstGeom>
          <a:noFill/>
        </p:spPr>
        <p:txBody>
          <a:bodyPr wrap="square" rtlCol="0" anchor="ctr" anchorCtr="0">
            <a:spAutoFit/>
          </a:bodyPr>
          <a:lstStyle/>
          <a:p>
            <a:r>
              <a:rPr lang="es-NI" sz="1400" b="1" dirty="0">
                <a:latin typeface="Poppins SemiBold" pitchFamily="2" charset="77"/>
                <a:ea typeface="League Spartan" charset="0"/>
                <a:cs typeface="Poppins SemiBold" pitchFamily="2" charset="77"/>
              </a:rPr>
              <a:t>Rep. Dominicana</a:t>
            </a:r>
          </a:p>
        </p:txBody>
      </p:sp>
      <p:sp>
        <p:nvSpPr>
          <p:cNvPr id="84" name="Subtitle 2">
            <a:extLst>
              <a:ext uri="{FF2B5EF4-FFF2-40B4-BE49-F238E27FC236}">
                <a16:creationId xmlns:a16="http://schemas.microsoft.com/office/drawing/2014/main" id="{5BC832C7-7502-4BFA-AE2E-229C507D4943}"/>
              </a:ext>
            </a:extLst>
          </p:cNvPr>
          <p:cNvSpPr txBox="1">
            <a:spLocks/>
          </p:cNvSpPr>
          <p:nvPr/>
        </p:nvSpPr>
        <p:spPr>
          <a:xfrm>
            <a:off x="7850119" y="557845"/>
            <a:ext cx="743405" cy="618631"/>
          </a:xfrm>
          <a:prstGeom prst="rect">
            <a:avLst/>
          </a:prstGeom>
        </p:spPr>
        <p:txBody>
          <a:bodyPr vert="horz" wrap="square" lIns="45720" tIns="22860" rIns="45720" bIns="22860" rtlCol="0" anchor="ctr">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nSpc>
                <a:spcPts val="2050"/>
              </a:lnSpc>
            </a:pPr>
            <a:r>
              <a:rPr lang="es-NI" sz="1100" dirty="0">
                <a:solidFill>
                  <a:schemeClr val="tx1"/>
                </a:solidFill>
                <a:latin typeface="Open Sans Light" panose="020B0306030504020204" pitchFamily="34" charset="0"/>
                <a:ea typeface="Open Sans Light" panose="020B0306030504020204" pitchFamily="34" charset="0"/>
                <a:cs typeface="Open Sans Light" panose="020B0306030504020204" pitchFamily="34" charset="0"/>
              </a:rPr>
              <a:t>6.7%</a:t>
            </a:r>
          </a:p>
          <a:p>
            <a:pPr>
              <a:lnSpc>
                <a:spcPts val="2050"/>
              </a:lnSpc>
            </a:pPr>
            <a:r>
              <a:rPr lang="es-NI" sz="1100" dirty="0">
                <a:solidFill>
                  <a:schemeClr val="tx1"/>
                </a:solidFill>
                <a:latin typeface="Open Sans Light" panose="020B0306030504020204" pitchFamily="34" charset="0"/>
                <a:ea typeface="Open Sans Light" panose="020B0306030504020204" pitchFamily="34" charset="0"/>
                <a:cs typeface="Open Sans Light" panose="020B0306030504020204" pitchFamily="34" charset="0"/>
              </a:rPr>
              <a:t>0.7 MM</a:t>
            </a:r>
          </a:p>
        </p:txBody>
      </p:sp>
      <p:sp>
        <p:nvSpPr>
          <p:cNvPr id="88" name="Subtitle 2">
            <a:extLst>
              <a:ext uri="{FF2B5EF4-FFF2-40B4-BE49-F238E27FC236}">
                <a16:creationId xmlns:a16="http://schemas.microsoft.com/office/drawing/2014/main" id="{5BC832C7-7502-4BFA-AE2E-229C507D4943}"/>
              </a:ext>
            </a:extLst>
          </p:cNvPr>
          <p:cNvSpPr txBox="1">
            <a:spLocks/>
          </p:cNvSpPr>
          <p:nvPr/>
        </p:nvSpPr>
        <p:spPr>
          <a:xfrm>
            <a:off x="2946692" y="557845"/>
            <a:ext cx="755532" cy="618631"/>
          </a:xfrm>
          <a:prstGeom prst="rect">
            <a:avLst/>
          </a:prstGeom>
        </p:spPr>
        <p:txBody>
          <a:bodyPr vert="horz" wrap="square" lIns="45720" tIns="22860" rIns="45720" bIns="22860" rtlCol="0" anchor="ctr">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nSpc>
                <a:spcPts val="2050"/>
              </a:lnSpc>
            </a:pPr>
            <a:r>
              <a:rPr lang="es-NI" sz="1100" dirty="0">
                <a:solidFill>
                  <a:schemeClr val="tx1"/>
                </a:solidFill>
                <a:latin typeface="Open Sans Light" panose="020B0306030504020204" pitchFamily="34" charset="0"/>
                <a:ea typeface="Open Sans Light" panose="020B0306030504020204" pitchFamily="34" charset="0"/>
                <a:cs typeface="Open Sans Light" panose="020B0306030504020204" pitchFamily="34" charset="0"/>
              </a:rPr>
              <a:t>20.4%</a:t>
            </a:r>
          </a:p>
          <a:p>
            <a:pPr>
              <a:lnSpc>
                <a:spcPts val="2050"/>
              </a:lnSpc>
            </a:pPr>
            <a:r>
              <a:rPr lang="es-NI" sz="1100" dirty="0">
                <a:solidFill>
                  <a:schemeClr val="tx1"/>
                </a:solidFill>
                <a:latin typeface="Open Sans Light" panose="020B0306030504020204" pitchFamily="34" charset="0"/>
                <a:ea typeface="Open Sans Light" panose="020B0306030504020204" pitchFamily="34" charset="0"/>
                <a:cs typeface="Open Sans Light" panose="020B0306030504020204" pitchFamily="34" charset="0"/>
              </a:rPr>
              <a:t>1.8  MM</a:t>
            </a:r>
          </a:p>
        </p:txBody>
      </p:sp>
      <p:sp>
        <p:nvSpPr>
          <p:cNvPr id="89" name="Subtitle 2">
            <a:extLst>
              <a:ext uri="{FF2B5EF4-FFF2-40B4-BE49-F238E27FC236}">
                <a16:creationId xmlns:a16="http://schemas.microsoft.com/office/drawing/2014/main" id="{5BC832C7-7502-4BFA-AE2E-229C507D4943}"/>
              </a:ext>
            </a:extLst>
          </p:cNvPr>
          <p:cNvSpPr txBox="1">
            <a:spLocks/>
          </p:cNvSpPr>
          <p:nvPr/>
        </p:nvSpPr>
        <p:spPr>
          <a:xfrm>
            <a:off x="3886166" y="557845"/>
            <a:ext cx="712446" cy="618631"/>
          </a:xfrm>
          <a:prstGeom prst="rect">
            <a:avLst/>
          </a:prstGeom>
        </p:spPr>
        <p:txBody>
          <a:bodyPr vert="horz" wrap="square" lIns="45720" tIns="22860" rIns="45720" bIns="22860" rtlCol="0" anchor="ctr">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nSpc>
                <a:spcPts val="2050"/>
              </a:lnSpc>
            </a:pPr>
            <a:r>
              <a:rPr lang="es-NI" sz="1100" dirty="0">
                <a:solidFill>
                  <a:schemeClr val="tx1"/>
                </a:solidFill>
                <a:latin typeface="Open Sans Light" panose="020B0306030504020204" pitchFamily="34" charset="0"/>
                <a:ea typeface="Open Sans Light" panose="020B0306030504020204" pitchFamily="34" charset="0"/>
                <a:cs typeface="Open Sans Light" panose="020B0306030504020204" pitchFamily="34" charset="0"/>
              </a:rPr>
              <a:t>19.2%</a:t>
            </a:r>
          </a:p>
          <a:p>
            <a:pPr>
              <a:lnSpc>
                <a:spcPts val="2050"/>
              </a:lnSpc>
            </a:pPr>
            <a:r>
              <a:rPr lang="es-NI" sz="1100" dirty="0">
                <a:solidFill>
                  <a:schemeClr val="tx1"/>
                </a:solidFill>
                <a:latin typeface="Open Sans Light" panose="020B0306030504020204" pitchFamily="34" charset="0"/>
                <a:ea typeface="Open Sans Light" panose="020B0306030504020204" pitchFamily="34" charset="0"/>
                <a:cs typeface="Open Sans Light" panose="020B0306030504020204" pitchFamily="34" charset="0"/>
              </a:rPr>
              <a:t>1.7 MM</a:t>
            </a:r>
          </a:p>
        </p:txBody>
      </p:sp>
      <p:sp>
        <p:nvSpPr>
          <p:cNvPr id="90" name="Subtitle 2">
            <a:extLst>
              <a:ext uri="{FF2B5EF4-FFF2-40B4-BE49-F238E27FC236}">
                <a16:creationId xmlns:a16="http://schemas.microsoft.com/office/drawing/2014/main" id="{5BC832C7-7502-4BFA-AE2E-229C507D4943}"/>
              </a:ext>
            </a:extLst>
          </p:cNvPr>
          <p:cNvSpPr txBox="1">
            <a:spLocks/>
          </p:cNvSpPr>
          <p:nvPr/>
        </p:nvSpPr>
        <p:spPr>
          <a:xfrm>
            <a:off x="4767255" y="557845"/>
            <a:ext cx="909374" cy="618631"/>
          </a:xfrm>
          <a:prstGeom prst="rect">
            <a:avLst/>
          </a:prstGeom>
        </p:spPr>
        <p:txBody>
          <a:bodyPr vert="horz" wrap="square" lIns="45720" tIns="22860" rIns="45720" bIns="22860" rtlCol="0" anchor="ctr">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nSpc>
                <a:spcPts val="2050"/>
              </a:lnSpc>
            </a:pPr>
            <a:r>
              <a:rPr lang="es-NI" sz="1100" dirty="0">
                <a:solidFill>
                  <a:schemeClr val="tx1"/>
                </a:solidFill>
                <a:latin typeface="Open Sans Light" panose="020B0306030504020204" pitchFamily="34" charset="0"/>
                <a:ea typeface="Open Sans Light" panose="020B0306030504020204" pitchFamily="34" charset="0"/>
                <a:cs typeface="Open Sans Light" panose="020B0306030504020204" pitchFamily="34" charset="0"/>
              </a:rPr>
              <a:t>12.3%</a:t>
            </a:r>
          </a:p>
          <a:p>
            <a:pPr>
              <a:lnSpc>
                <a:spcPts val="2050"/>
              </a:lnSpc>
            </a:pPr>
            <a:r>
              <a:rPr lang="es-NI" sz="1100" dirty="0">
                <a:solidFill>
                  <a:schemeClr val="tx1"/>
                </a:solidFill>
                <a:latin typeface="Open Sans Light" panose="020B0306030504020204" pitchFamily="34" charset="0"/>
                <a:ea typeface="Open Sans Light" panose="020B0306030504020204" pitchFamily="34" charset="0"/>
                <a:cs typeface="Open Sans Light" panose="020B0306030504020204" pitchFamily="34" charset="0"/>
              </a:rPr>
              <a:t>1.2 MM</a:t>
            </a:r>
          </a:p>
        </p:txBody>
      </p:sp>
      <p:sp>
        <p:nvSpPr>
          <p:cNvPr id="91" name="Subtitle 2">
            <a:extLst>
              <a:ext uri="{FF2B5EF4-FFF2-40B4-BE49-F238E27FC236}">
                <a16:creationId xmlns:a16="http://schemas.microsoft.com/office/drawing/2014/main" id="{5BC832C7-7502-4BFA-AE2E-229C507D4943}"/>
              </a:ext>
            </a:extLst>
          </p:cNvPr>
          <p:cNvSpPr txBox="1">
            <a:spLocks/>
          </p:cNvSpPr>
          <p:nvPr/>
        </p:nvSpPr>
        <p:spPr>
          <a:xfrm>
            <a:off x="5909701" y="557845"/>
            <a:ext cx="777526" cy="618631"/>
          </a:xfrm>
          <a:prstGeom prst="rect">
            <a:avLst/>
          </a:prstGeom>
        </p:spPr>
        <p:txBody>
          <a:bodyPr vert="horz" wrap="square" lIns="45720" tIns="22860" rIns="45720" bIns="22860" rtlCol="0" anchor="ctr">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nSpc>
                <a:spcPts val="2050"/>
              </a:lnSpc>
            </a:pPr>
            <a:r>
              <a:rPr lang="es-NI" sz="1100" dirty="0">
                <a:solidFill>
                  <a:schemeClr val="tx1"/>
                </a:solidFill>
                <a:latin typeface="Open Sans Light" panose="020B0306030504020204" pitchFamily="34" charset="0"/>
                <a:ea typeface="Open Sans Light" panose="020B0306030504020204" pitchFamily="34" charset="0"/>
                <a:cs typeface="Open Sans Light" panose="020B0306030504020204" pitchFamily="34" charset="0"/>
              </a:rPr>
              <a:t>7.4 %</a:t>
            </a:r>
          </a:p>
          <a:p>
            <a:pPr>
              <a:lnSpc>
                <a:spcPts val="2050"/>
              </a:lnSpc>
            </a:pPr>
            <a:r>
              <a:rPr lang="es-NI" sz="1100" dirty="0">
                <a:solidFill>
                  <a:schemeClr val="tx1"/>
                </a:solidFill>
                <a:latin typeface="Open Sans Light" panose="020B0306030504020204" pitchFamily="34" charset="0"/>
                <a:ea typeface="Open Sans Light" panose="020B0306030504020204" pitchFamily="34" charset="0"/>
                <a:cs typeface="Open Sans Light" panose="020B0306030504020204" pitchFamily="34" charset="0"/>
              </a:rPr>
              <a:t>0.8 MM</a:t>
            </a:r>
          </a:p>
        </p:txBody>
      </p:sp>
      <p:sp>
        <p:nvSpPr>
          <p:cNvPr id="92" name="Subtitle 2">
            <a:extLst>
              <a:ext uri="{FF2B5EF4-FFF2-40B4-BE49-F238E27FC236}">
                <a16:creationId xmlns:a16="http://schemas.microsoft.com/office/drawing/2014/main" id="{5BC832C7-7502-4BFA-AE2E-229C507D4943}"/>
              </a:ext>
            </a:extLst>
          </p:cNvPr>
          <p:cNvSpPr txBox="1">
            <a:spLocks/>
          </p:cNvSpPr>
          <p:nvPr/>
        </p:nvSpPr>
        <p:spPr>
          <a:xfrm>
            <a:off x="6933633" y="557845"/>
            <a:ext cx="727282" cy="618631"/>
          </a:xfrm>
          <a:prstGeom prst="rect">
            <a:avLst/>
          </a:prstGeom>
        </p:spPr>
        <p:txBody>
          <a:bodyPr vert="horz" wrap="square" lIns="45720" tIns="22860" rIns="45720" bIns="22860" rtlCol="0" anchor="ctr">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nSpc>
                <a:spcPts val="2050"/>
              </a:lnSpc>
            </a:pPr>
            <a:r>
              <a:rPr lang="es-NI" sz="1100" dirty="0">
                <a:solidFill>
                  <a:schemeClr val="tx1"/>
                </a:solidFill>
                <a:latin typeface="Open Sans Light" panose="020B0306030504020204" pitchFamily="34" charset="0"/>
                <a:ea typeface="Open Sans Light" panose="020B0306030504020204" pitchFamily="34" charset="0"/>
                <a:cs typeface="Open Sans Light" panose="020B0306030504020204" pitchFamily="34" charset="0"/>
              </a:rPr>
              <a:t>6.4%</a:t>
            </a:r>
          </a:p>
          <a:p>
            <a:pPr>
              <a:lnSpc>
                <a:spcPts val="2050"/>
              </a:lnSpc>
            </a:pPr>
            <a:r>
              <a:rPr lang="es-NI" sz="1100" dirty="0">
                <a:solidFill>
                  <a:schemeClr val="tx1"/>
                </a:solidFill>
                <a:latin typeface="Open Sans Light" panose="020B0306030504020204" pitchFamily="34" charset="0"/>
                <a:ea typeface="Open Sans Light" panose="020B0306030504020204" pitchFamily="34" charset="0"/>
                <a:cs typeface="Open Sans Light" panose="020B0306030504020204" pitchFamily="34" charset="0"/>
              </a:rPr>
              <a:t>0.7 MM</a:t>
            </a:r>
          </a:p>
        </p:txBody>
      </p:sp>
      <p:sp>
        <p:nvSpPr>
          <p:cNvPr id="93" name="Subtitle 2">
            <a:extLst>
              <a:ext uri="{FF2B5EF4-FFF2-40B4-BE49-F238E27FC236}">
                <a16:creationId xmlns:a16="http://schemas.microsoft.com/office/drawing/2014/main" id="{5BC832C7-7502-4BFA-AE2E-229C507D4943}"/>
              </a:ext>
            </a:extLst>
          </p:cNvPr>
          <p:cNvSpPr txBox="1">
            <a:spLocks/>
          </p:cNvSpPr>
          <p:nvPr/>
        </p:nvSpPr>
        <p:spPr>
          <a:xfrm>
            <a:off x="8750385" y="557845"/>
            <a:ext cx="771024" cy="618631"/>
          </a:xfrm>
          <a:prstGeom prst="rect">
            <a:avLst/>
          </a:prstGeom>
        </p:spPr>
        <p:txBody>
          <a:bodyPr vert="horz" wrap="square" lIns="45720" tIns="22860" rIns="45720" bIns="22860" rtlCol="0" anchor="ctr">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nSpc>
                <a:spcPts val="2050"/>
              </a:lnSpc>
            </a:pPr>
            <a:r>
              <a:rPr lang="es-NI" sz="1100" dirty="0">
                <a:solidFill>
                  <a:schemeClr val="tx1"/>
                </a:solidFill>
                <a:latin typeface="Open Sans Light" panose="020B0306030504020204" pitchFamily="34" charset="0"/>
                <a:ea typeface="Open Sans Light" panose="020B0306030504020204" pitchFamily="34" charset="0"/>
                <a:cs typeface="Open Sans Light" panose="020B0306030504020204" pitchFamily="34" charset="0"/>
              </a:rPr>
              <a:t>8.3%</a:t>
            </a:r>
          </a:p>
          <a:p>
            <a:pPr>
              <a:lnSpc>
                <a:spcPts val="2050"/>
              </a:lnSpc>
            </a:pPr>
            <a:r>
              <a:rPr lang="es-NI" sz="1100" dirty="0">
                <a:solidFill>
                  <a:schemeClr val="tx1"/>
                </a:solidFill>
                <a:latin typeface="Open Sans Light" panose="020B0306030504020204" pitchFamily="34" charset="0"/>
                <a:ea typeface="Open Sans Light" panose="020B0306030504020204" pitchFamily="34" charset="0"/>
                <a:cs typeface="Open Sans Light" panose="020B0306030504020204" pitchFamily="34" charset="0"/>
              </a:rPr>
              <a:t>0.9 MM</a:t>
            </a:r>
          </a:p>
        </p:txBody>
      </p:sp>
      <p:sp>
        <p:nvSpPr>
          <p:cNvPr id="94" name="TextBox 90">
            <a:extLst>
              <a:ext uri="{FF2B5EF4-FFF2-40B4-BE49-F238E27FC236}">
                <a16:creationId xmlns:a16="http://schemas.microsoft.com/office/drawing/2014/main" id="{E9E0195E-3511-4D3A-8F42-4FD99989F85B}"/>
              </a:ext>
            </a:extLst>
          </p:cNvPr>
          <p:cNvSpPr txBox="1"/>
          <p:nvPr/>
        </p:nvSpPr>
        <p:spPr>
          <a:xfrm>
            <a:off x="657613" y="5381991"/>
            <a:ext cx="1222213" cy="307777"/>
          </a:xfrm>
          <a:prstGeom prst="rect">
            <a:avLst/>
          </a:prstGeom>
          <a:noFill/>
        </p:spPr>
        <p:txBody>
          <a:bodyPr wrap="square" rtlCol="0" anchor="ctr" anchorCtr="0">
            <a:spAutoFit/>
          </a:bodyPr>
          <a:lstStyle/>
          <a:p>
            <a:r>
              <a:rPr lang="es-NI" sz="1400" b="1" dirty="0">
                <a:latin typeface="Poppins SemiBold" pitchFamily="2" charset="77"/>
                <a:ea typeface="League Spartan" charset="0"/>
                <a:cs typeface="Poppins SemiBold" pitchFamily="2" charset="77"/>
              </a:rPr>
              <a:t>Nicaragua</a:t>
            </a:r>
          </a:p>
        </p:txBody>
      </p:sp>
      <p:sp>
        <p:nvSpPr>
          <p:cNvPr id="95" name="Subtitle 2">
            <a:extLst>
              <a:ext uri="{FF2B5EF4-FFF2-40B4-BE49-F238E27FC236}">
                <a16:creationId xmlns:a16="http://schemas.microsoft.com/office/drawing/2014/main" id="{5BC832C7-7502-4BFA-AE2E-229C507D4943}"/>
              </a:ext>
            </a:extLst>
          </p:cNvPr>
          <p:cNvSpPr txBox="1">
            <a:spLocks/>
          </p:cNvSpPr>
          <p:nvPr/>
        </p:nvSpPr>
        <p:spPr>
          <a:xfrm>
            <a:off x="7759833" y="5219931"/>
            <a:ext cx="743405" cy="618631"/>
          </a:xfrm>
          <a:prstGeom prst="rect">
            <a:avLst/>
          </a:prstGeom>
        </p:spPr>
        <p:txBody>
          <a:bodyPr vert="horz" wrap="square" lIns="45720" tIns="22860" rIns="45720" bIns="22860" rtlCol="0" anchor="ctr">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nSpc>
                <a:spcPts val="2050"/>
              </a:lnSpc>
            </a:pPr>
            <a:r>
              <a:rPr lang="es-NI" sz="1100" dirty="0">
                <a:solidFill>
                  <a:schemeClr val="tx1"/>
                </a:solidFill>
                <a:latin typeface="Open Sans Light" panose="020B0306030504020204" pitchFamily="34" charset="0"/>
                <a:ea typeface="Open Sans Light" panose="020B0306030504020204" pitchFamily="34" charset="0"/>
                <a:cs typeface="Open Sans Light" panose="020B0306030504020204" pitchFamily="34" charset="0"/>
              </a:rPr>
              <a:t>18.2%</a:t>
            </a:r>
          </a:p>
          <a:p>
            <a:pPr>
              <a:lnSpc>
                <a:spcPts val="2050"/>
              </a:lnSpc>
            </a:pPr>
            <a:r>
              <a:rPr lang="es-NI" sz="1100" dirty="0">
                <a:solidFill>
                  <a:schemeClr val="tx1"/>
                </a:solidFill>
                <a:latin typeface="Open Sans Light" panose="020B0306030504020204" pitchFamily="34" charset="0"/>
                <a:ea typeface="Open Sans Light" panose="020B0306030504020204" pitchFamily="34" charset="0"/>
                <a:cs typeface="Open Sans Light" panose="020B0306030504020204" pitchFamily="34" charset="0"/>
              </a:rPr>
              <a:t>1.2 MM</a:t>
            </a:r>
          </a:p>
        </p:txBody>
      </p:sp>
      <p:sp>
        <p:nvSpPr>
          <p:cNvPr id="96" name="Subtitle 2">
            <a:extLst>
              <a:ext uri="{FF2B5EF4-FFF2-40B4-BE49-F238E27FC236}">
                <a16:creationId xmlns:a16="http://schemas.microsoft.com/office/drawing/2014/main" id="{5BC832C7-7502-4BFA-AE2E-229C507D4943}"/>
              </a:ext>
            </a:extLst>
          </p:cNvPr>
          <p:cNvSpPr txBox="1">
            <a:spLocks/>
          </p:cNvSpPr>
          <p:nvPr/>
        </p:nvSpPr>
        <p:spPr>
          <a:xfrm>
            <a:off x="2846369" y="5219931"/>
            <a:ext cx="755532" cy="618631"/>
          </a:xfrm>
          <a:prstGeom prst="rect">
            <a:avLst/>
          </a:prstGeom>
        </p:spPr>
        <p:txBody>
          <a:bodyPr vert="horz" wrap="square" lIns="45720" tIns="22860" rIns="45720" bIns="22860" rtlCol="0" anchor="ctr">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nSpc>
                <a:spcPts val="2050"/>
              </a:lnSpc>
            </a:pPr>
            <a:r>
              <a:rPr lang="es-NI" sz="1100" dirty="0">
                <a:solidFill>
                  <a:schemeClr val="tx1"/>
                </a:solidFill>
                <a:latin typeface="Open Sans Light" panose="020B0306030504020204" pitchFamily="34" charset="0"/>
                <a:ea typeface="Open Sans Light" panose="020B0306030504020204" pitchFamily="34" charset="0"/>
                <a:cs typeface="Open Sans Light" panose="020B0306030504020204" pitchFamily="34" charset="0"/>
              </a:rPr>
              <a:t>27.5%</a:t>
            </a:r>
          </a:p>
          <a:p>
            <a:pPr>
              <a:lnSpc>
                <a:spcPts val="2050"/>
              </a:lnSpc>
            </a:pPr>
            <a:r>
              <a:rPr lang="es-NI" sz="1100" dirty="0">
                <a:solidFill>
                  <a:schemeClr val="tx1"/>
                </a:solidFill>
                <a:latin typeface="Open Sans Light" panose="020B0306030504020204" pitchFamily="34" charset="0"/>
                <a:ea typeface="Open Sans Light" panose="020B0306030504020204" pitchFamily="34" charset="0"/>
                <a:cs typeface="Open Sans Light" panose="020B0306030504020204" pitchFamily="34" charset="0"/>
              </a:rPr>
              <a:t>1.4  MM</a:t>
            </a:r>
          </a:p>
        </p:txBody>
      </p:sp>
      <p:sp>
        <p:nvSpPr>
          <p:cNvPr id="97" name="Subtitle 2">
            <a:extLst>
              <a:ext uri="{FF2B5EF4-FFF2-40B4-BE49-F238E27FC236}">
                <a16:creationId xmlns:a16="http://schemas.microsoft.com/office/drawing/2014/main" id="{5BC832C7-7502-4BFA-AE2E-229C507D4943}"/>
              </a:ext>
            </a:extLst>
          </p:cNvPr>
          <p:cNvSpPr txBox="1">
            <a:spLocks/>
          </p:cNvSpPr>
          <p:nvPr/>
        </p:nvSpPr>
        <p:spPr>
          <a:xfrm>
            <a:off x="3805175" y="5219931"/>
            <a:ext cx="712446" cy="618631"/>
          </a:xfrm>
          <a:prstGeom prst="rect">
            <a:avLst/>
          </a:prstGeom>
        </p:spPr>
        <p:txBody>
          <a:bodyPr vert="horz" wrap="square" lIns="45720" tIns="22860" rIns="45720" bIns="22860" rtlCol="0" anchor="ctr">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nSpc>
                <a:spcPts val="2050"/>
              </a:lnSpc>
            </a:pPr>
            <a:r>
              <a:rPr lang="es-NI" sz="1100" dirty="0">
                <a:solidFill>
                  <a:schemeClr val="tx1"/>
                </a:solidFill>
                <a:latin typeface="Open Sans Light" panose="020B0306030504020204" pitchFamily="34" charset="0"/>
                <a:ea typeface="Open Sans Light" panose="020B0306030504020204" pitchFamily="34" charset="0"/>
                <a:cs typeface="Open Sans Light" panose="020B0306030504020204" pitchFamily="34" charset="0"/>
              </a:rPr>
              <a:t>23.3%</a:t>
            </a:r>
          </a:p>
          <a:p>
            <a:pPr>
              <a:lnSpc>
                <a:spcPts val="2050"/>
              </a:lnSpc>
            </a:pPr>
            <a:r>
              <a:rPr lang="es-NI" sz="1100" dirty="0">
                <a:solidFill>
                  <a:schemeClr val="tx1"/>
                </a:solidFill>
                <a:latin typeface="Open Sans Light" panose="020B0306030504020204" pitchFamily="34" charset="0"/>
                <a:ea typeface="Open Sans Light" panose="020B0306030504020204" pitchFamily="34" charset="0"/>
                <a:cs typeface="Open Sans Light" panose="020B0306030504020204" pitchFamily="34" charset="0"/>
              </a:rPr>
              <a:t>1.3 MM</a:t>
            </a:r>
          </a:p>
        </p:txBody>
      </p:sp>
      <p:sp>
        <p:nvSpPr>
          <p:cNvPr id="98" name="Subtitle 2">
            <a:extLst>
              <a:ext uri="{FF2B5EF4-FFF2-40B4-BE49-F238E27FC236}">
                <a16:creationId xmlns:a16="http://schemas.microsoft.com/office/drawing/2014/main" id="{5BC832C7-7502-4BFA-AE2E-229C507D4943}"/>
              </a:ext>
            </a:extLst>
          </p:cNvPr>
          <p:cNvSpPr txBox="1">
            <a:spLocks/>
          </p:cNvSpPr>
          <p:nvPr/>
        </p:nvSpPr>
        <p:spPr>
          <a:xfrm>
            <a:off x="4714737" y="5219931"/>
            <a:ext cx="909374" cy="618631"/>
          </a:xfrm>
          <a:prstGeom prst="rect">
            <a:avLst/>
          </a:prstGeom>
        </p:spPr>
        <p:txBody>
          <a:bodyPr vert="horz" wrap="square" lIns="45720" tIns="22860" rIns="45720" bIns="22860" rtlCol="0" anchor="ctr">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nSpc>
                <a:spcPts val="2050"/>
              </a:lnSpc>
            </a:pPr>
            <a:r>
              <a:rPr lang="es-NI" sz="1100" dirty="0">
                <a:solidFill>
                  <a:schemeClr val="tx1"/>
                </a:solidFill>
                <a:latin typeface="Open Sans Light" panose="020B0306030504020204" pitchFamily="34" charset="0"/>
                <a:ea typeface="Open Sans Light" panose="020B0306030504020204" pitchFamily="34" charset="0"/>
                <a:cs typeface="Open Sans Light" panose="020B0306030504020204" pitchFamily="34" charset="0"/>
              </a:rPr>
              <a:t>20.1%</a:t>
            </a:r>
          </a:p>
          <a:p>
            <a:pPr>
              <a:lnSpc>
                <a:spcPts val="2050"/>
              </a:lnSpc>
            </a:pPr>
            <a:r>
              <a:rPr lang="es-NI" sz="1100" dirty="0">
                <a:solidFill>
                  <a:schemeClr val="tx1"/>
                </a:solidFill>
                <a:latin typeface="Open Sans Light" panose="020B0306030504020204" pitchFamily="34" charset="0"/>
                <a:ea typeface="Open Sans Light" panose="020B0306030504020204" pitchFamily="34" charset="0"/>
                <a:cs typeface="Open Sans Light" panose="020B0306030504020204" pitchFamily="34" charset="0"/>
              </a:rPr>
              <a:t>1.2 MM</a:t>
            </a:r>
          </a:p>
        </p:txBody>
      </p:sp>
      <p:sp>
        <p:nvSpPr>
          <p:cNvPr id="99" name="Subtitle 2">
            <a:extLst>
              <a:ext uri="{FF2B5EF4-FFF2-40B4-BE49-F238E27FC236}">
                <a16:creationId xmlns:a16="http://schemas.microsoft.com/office/drawing/2014/main" id="{5BC832C7-7502-4BFA-AE2E-229C507D4943}"/>
              </a:ext>
            </a:extLst>
          </p:cNvPr>
          <p:cNvSpPr txBox="1">
            <a:spLocks/>
          </p:cNvSpPr>
          <p:nvPr/>
        </p:nvSpPr>
        <p:spPr>
          <a:xfrm>
            <a:off x="5849372" y="5219931"/>
            <a:ext cx="777526" cy="618631"/>
          </a:xfrm>
          <a:prstGeom prst="rect">
            <a:avLst/>
          </a:prstGeom>
        </p:spPr>
        <p:txBody>
          <a:bodyPr vert="horz" wrap="square" lIns="45720" tIns="22860" rIns="45720" bIns="22860" rtlCol="0" anchor="ctr">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nSpc>
                <a:spcPts val="2050"/>
              </a:lnSpc>
            </a:pPr>
            <a:r>
              <a:rPr lang="es-NI" sz="1100" dirty="0">
                <a:solidFill>
                  <a:schemeClr val="tx1"/>
                </a:solidFill>
                <a:latin typeface="Open Sans Light" panose="020B0306030504020204" pitchFamily="34" charset="0"/>
                <a:ea typeface="Open Sans Light" panose="020B0306030504020204" pitchFamily="34" charset="0"/>
                <a:cs typeface="Open Sans Light" panose="020B0306030504020204" pitchFamily="34" charset="0"/>
              </a:rPr>
              <a:t>19.0 %</a:t>
            </a:r>
          </a:p>
          <a:p>
            <a:pPr>
              <a:lnSpc>
                <a:spcPts val="2050"/>
              </a:lnSpc>
            </a:pPr>
            <a:r>
              <a:rPr lang="es-NI" sz="1100" dirty="0">
                <a:solidFill>
                  <a:schemeClr val="tx1"/>
                </a:solidFill>
                <a:latin typeface="Open Sans Light" panose="020B0306030504020204" pitchFamily="34" charset="0"/>
                <a:ea typeface="Open Sans Light" panose="020B0306030504020204" pitchFamily="34" charset="0"/>
                <a:cs typeface="Open Sans Light" panose="020B0306030504020204" pitchFamily="34" charset="0"/>
              </a:rPr>
              <a:t>1.2 MM</a:t>
            </a:r>
          </a:p>
        </p:txBody>
      </p:sp>
      <p:sp>
        <p:nvSpPr>
          <p:cNvPr id="100" name="Subtitle 2">
            <a:extLst>
              <a:ext uri="{FF2B5EF4-FFF2-40B4-BE49-F238E27FC236}">
                <a16:creationId xmlns:a16="http://schemas.microsoft.com/office/drawing/2014/main" id="{5BC832C7-7502-4BFA-AE2E-229C507D4943}"/>
              </a:ext>
            </a:extLst>
          </p:cNvPr>
          <p:cNvSpPr txBox="1">
            <a:spLocks/>
          </p:cNvSpPr>
          <p:nvPr/>
        </p:nvSpPr>
        <p:spPr>
          <a:xfrm>
            <a:off x="6833315" y="5219931"/>
            <a:ext cx="727282" cy="618631"/>
          </a:xfrm>
          <a:prstGeom prst="rect">
            <a:avLst/>
          </a:prstGeom>
        </p:spPr>
        <p:txBody>
          <a:bodyPr vert="horz" wrap="square" lIns="45720" tIns="22860" rIns="45720" bIns="22860" rtlCol="0" anchor="ctr">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nSpc>
                <a:spcPts val="2050"/>
              </a:lnSpc>
            </a:pPr>
            <a:r>
              <a:rPr lang="es-NI" sz="1100" dirty="0">
                <a:solidFill>
                  <a:schemeClr val="tx1"/>
                </a:solidFill>
                <a:latin typeface="Open Sans Light" panose="020B0306030504020204" pitchFamily="34" charset="0"/>
                <a:ea typeface="Open Sans Light" panose="020B0306030504020204" pitchFamily="34" charset="0"/>
                <a:cs typeface="Open Sans Light" panose="020B0306030504020204" pitchFamily="34" charset="0"/>
              </a:rPr>
              <a:t>17.6 %</a:t>
            </a:r>
          </a:p>
          <a:p>
            <a:pPr>
              <a:lnSpc>
                <a:spcPts val="2050"/>
              </a:lnSpc>
            </a:pPr>
            <a:r>
              <a:rPr lang="es-NI" sz="1100" dirty="0">
                <a:solidFill>
                  <a:schemeClr val="tx1"/>
                </a:solidFill>
                <a:latin typeface="Open Sans Light" panose="020B0306030504020204" pitchFamily="34" charset="0"/>
                <a:ea typeface="Open Sans Light" panose="020B0306030504020204" pitchFamily="34" charset="0"/>
                <a:cs typeface="Open Sans Light" panose="020B0306030504020204" pitchFamily="34" charset="0"/>
              </a:rPr>
              <a:t>1.1 MM</a:t>
            </a:r>
          </a:p>
        </p:txBody>
      </p:sp>
      <p:sp>
        <p:nvSpPr>
          <p:cNvPr id="101" name="Subtitle 2">
            <a:extLst>
              <a:ext uri="{FF2B5EF4-FFF2-40B4-BE49-F238E27FC236}">
                <a16:creationId xmlns:a16="http://schemas.microsoft.com/office/drawing/2014/main" id="{5BC832C7-7502-4BFA-AE2E-229C507D4943}"/>
              </a:ext>
            </a:extLst>
          </p:cNvPr>
          <p:cNvSpPr txBox="1">
            <a:spLocks/>
          </p:cNvSpPr>
          <p:nvPr/>
        </p:nvSpPr>
        <p:spPr>
          <a:xfrm>
            <a:off x="8704779" y="5219931"/>
            <a:ext cx="771024" cy="618631"/>
          </a:xfrm>
          <a:prstGeom prst="rect">
            <a:avLst/>
          </a:prstGeom>
        </p:spPr>
        <p:txBody>
          <a:bodyPr vert="horz" wrap="square" lIns="45720" tIns="22860" rIns="45720" bIns="22860" rtlCol="0" anchor="ctr">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nSpc>
                <a:spcPts val="2050"/>
              </a:lnSpc>
            </a:pPr>
            <a:r>
              <a:rPr lang="es-NI" sz="1100" dirty="0">
                <a:solidFill>
                  <a:schemeClr val="tx1"/>
                </a:solidFill>
                <a:latin typeface="Open Sans Light" panose="020B0306030504020204" pitchFamily="34" charset="0"/>
                <a:ea typeface="Open Sans Light" panose="020B0306030504020204" pitchFamily="34" charset="0"/>
                <a:cs typeface="Open Sans Light" panose="020B0306030504020204" pitchFamily="34" charset="0"/>
              </a:rPr>
              <a:t>19.3%</a:t>
            </a:r>
          </a:p>
          <a:p>
            <a:pPr>
              <a:lnSpc>
                <a:spcPts val="2050"/>
              </a:lnSpc>
            </a:pPr>
            <a:r>
              <a:rPr lang="es-NI" sz="1100" dirty="0">
                <a:solidFill>
                  <a:schemeClr val="tx1"/>
                </a:solidFill>
                <a:latin typeface="Open Sans Light" panose="020B0306030504020204" pitchFamily="34" charset="0"/>
                <a:ea typeface="Open Sans Light" panose="020B0306030504020204" pitchFamily="34" charset="0"/>
                <a:cs typeface="Open Sans Light" panose="020B0306030504020204" pitchFamily="34" charset="0"/>
              </a:rPr>
              <a:t>1.3 MM</a:t>
            </a:r>
          </a:p>
        </p:txBody>
      </p:sp>
      <p:sp>
        <p:nvSpPr>
          <p:cNvPr id="103" name="Rectángulo 60">
            <a:extLst>
              <a:ext uri="{FF2B5EF4-FFF2-40B4-BE49-F238E27FC236}">
                <a16:creationId xmlns:a16="http://schemas.microsoft.com/office/drawing/2014/main" id="{9BC77FEC-E42D-4536-B0F4-1E92EB905883}"/>
              </a:ext>
            </a:extLst>
          </p:cNvPr>
          <p:cNvSpPr/>
          <p:nvPr/>
        </p:nvSpPr>
        <p:spPr>
          <a:xfrm flipV="1">
            <a:off x="768373" y="5241708"/>
            <a:ext cx="10078225" cy="48273"/>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NI" sz="700">
              <a:solidFill>
                <a:schemeClr val="tx1"/>
              </a:solidFill>
            </a:endParaRPr>
          </a:p>
        </p:txBody>
      </p:sp>
      <p:sp>
        <p:nvSpPr>
          <p:cNvPr id="106" name="TextBox 90">
            <a:extLst>
              <a:ext uri="{FF2B5EF4-FFF2-40B4-BE49-F238E27FC236}">
                <a16:creationId xmlns:a16="http://schemas.microsoft.com/office/drawing/2014/main" id="{E9E0195E-3511-4D3A-8F42-4FD99989F85B}"/>
              </a:ext>
            </a:extLst>
          </p:cNvPr>
          <p:cNvSpPr txBox="1"/>
          <p:nvPr/>
        </p:nvSpPr>
        <p:spPr>
          <a:xfrm>
            <a:off x="657613" y="3596332"/>
            <a:ext cx="1383186" cy="307777"/>
          </a:xfrm>
          <a:prstGeom prst="rect">
            <a:avLst/>
          </a:prstGeom>
          <a:noFill/>
        </p:spPr>
        <p:txBody>
          <a:bodyPr wrap="square" rtlCol="0" anchor="ctr" anchorCtr="0">
            <a:spAutoFit/>
          </a:bodyPr>
          <a:lstStyle/>
          <a:p>
            <a:r>
              <a:rPr lang="es-NI" sz="1400" b="1" dirty="0">
                <a:latin typeface="Poppins SemiBold" pitchFamily="2" charset="77"/>
                <a:ea typeface="League Spartan" charset="0"/>
                <a:cs typeface="Poppins SemiBold" pitchFamily="2" charset="77"/>
              </a:rPr>
              <a:t>Haití</a:t>
            </a:r>
          </a:p>
        </p:txBody>
      </p:sp>
      <p:sp>
        <p:nvSpPr>
          <p:cNvPr id="107" name="Subtitle 2">
            <a:extLst>
              <a:ext uri="{FF2B5EF4-FFF2-40B4-BE49-F238E27FC236}">
                <a16:creationId xmlns:a16="http://schemas.microsoft.com/office/drawing/2014/main" id="{5BC832C7-7502-4BFA-AE2E-229C507D4943}"/>
              </a:ext>
            </a:extLst>
          </p:cNvPr>
          <p:cNvSpPr txBox="1">
            <a:spLocks/>
          </p:cNvSpPr>
          <p:nvPr/>
        </p:nvSpPr>
        <p:spPr>
          <a:xfrm>
            <a:off x="7758205" y="3374987"/>
            <a:ext cx="743405" cy="618631"/>
          </a:xfrm>
          <a:prstGeom prst="rect">
            <a:avLst/>
          </a:prstGeom>
        </p:spPr>
        <p:txBody>
          <a:bodyPr vert="horz" wrap="square" lIns="45720" tIns="22860" rIns="45720" bIns="22860" rtlCol="0" anchor="ctr">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nSpc>
                <a:spcPts val="2050"/>
              </a:lnSpc>
            </a:pPr>
            <a:r>
              <a:rPr lang="es-NI" sz="1100" dirty="0">
                <a:solidFill>
                  <a:schemeClr val="tx1"/>
                </a:solidFill>
                <a:latin typeface="Open Sans Light" panose="020B0306030504020204" pitchFamily="34" charset="0"/>
                <a:ea typeface="Open Sans Light" panose="020B0306030504020204" pitchFamily="34" charset="0"/>
                <a:cs typeface="Open Sans Light" panose="020B0306030504020204" pitchFamily="34" charset="0"/>
              </a:rPr>
              <a:t>47.9%</a:t>
            </a:r>
          </a:p>
          <a:p>
            <a:pPr>
              <a:lnSpc>
                <a:spcPts val="2050"/>
              </a:lnSpc>
            </a:pPr>
            <a:r>
              <a:rPr lang="es-NI" sz="1100" dirty="0">
                <a:solidFill>
                  <a:schemeClr val="tx1"/>
                </a:solidFill>
                <a:latin typeface="Open Sans Light" panose="020B0306030504020204" pitchFamily="34" charset="0"/>
                <a:ea typeface="Open Sans Light" panose="020B0306030504020204" pitchFamily="34" charset="0"/>
                <a:cs typeface="Open Sans Light" panose="020B0306030504020204" pitchFamily="34" charset="0"/>
              </a:rPr>
              <a:t>5.3 MM</a:t>
            </a:r>
          </a:p>
        </p:txBody>
      </p:sp>
      <p:sp>
        <p:nvSpPr>
          <p:cNvPr id="108" name="Subtitle 2">
            <a:extLst>
              <a:ext uri="{FF2B5EF4-FFF2-40B4-BE49-F238E27FC236}">
                <a16:creationId xmlns:a16="http://schemas.microsoft.com/office/drawing/2014/main" id="{5BC832C7-7502-4BFA-AE2E-229C507D4943}"/>
              </a:ext>
            </a:extLst>
          </p:cNvPr>
          <p:cNvSpPr txBox="1">
            <a:spLocks/>
          </p:cNvSpPr>
          <p:nvPr/>
        </p:nvSpPr>
        <p:spPr>
          <a:xfrm>
            <a:off x="2844741" y="3374987"/>
            <a:ext cx="755532" cy="618631"/>
          </a:xfrm>
          <a:prstGeom prst="rect">
            <a:avLst/>
          </a:prstGeom>
        </p:spPr>
        <p:txBody>
          <a:bodyPr vert="horz" wrap="square" lIns="45720" tIns="22860" rIns="45720" bIns="22860" rtlCol="0" anchor="ctr">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nSpc>
                <a:spcPts val="2050"/>
              </a:lnSpc>
            </a:pPr>
            <a:r>
              <a:rPr lang="es-NI" sz="1100" dirty="0">
                <a:solidFill>
                  <a:schemeClr val="tx1"/>
                </a:solidFill>
                <a:latin typeface="Open Sans Light" panose="020B0306030504020204" pitchFamily="34" charset="0"/>
                <a:ea typeface="Open Sans Light" panose="020B0306030504020204" pitchFamily="34" charset="0"/>
                <a:cs typeface="Open Sans Light" panose="020B0306030504020204" pitchFamily="34" charset="0"/>
              </a:rPr>
              <a:t>53.2%</a:t>
            </a:r>
          </a:p>
          <a:p>
            <a:pPr>
              <a:lnSpc>
                <a:spcPts val="2050"/>
              </a:lnSpc>
            </a:pPr>
            <a:r>
              <a:rPr lang="es-NI" sz="1100" dirty="0">
                <a:solidFill>
                  <a:schemeClr val="tx1"/>
                </a:solidFill>
                <a:latin typeface="Open Sans Light" panose="020B0306030504020204" pitchFamily="34" charset="0"/>
                <a:ea typeface="Open Sans Light" panose="020B0306030504020204" pitchFamily="34" charset="0"/>
                <a:cs typeface="Open Sans Light" panose="020B0306030504020204" pitchFamily="34" charset="0"/>
              </a:rPr>
              <a:t>4.6  MM</a:t>
            </a:r>
          </a:p>
        </p:txBody>
      </p:sp>
      <p:sp>
        <p:nvSpPr>
          <p:cNvPr id="109" name="Subtitle 2">
            <a:extLst>
              <a:ext uri="{FF2B5EF4-FFF2-40B4-BE49-F238E27FC236}">
                <a16:creationId xmlns:a16="http://schemas.microsoft.com/office/drawing/2014/main" id="{5BC832C7-7502-4BFA-AE2E-229C507D4943}"/>
              </a:ext>
            </a:extLst>
          </p:cNvPr>
          <p:cNvSpPr txBox="1">
            <a:spLocks/>
          </p:cNvSpPr>
          <p:nvPr/>
        </p:nvSpPr>
        <p:spPr>
          <a:xfrm>
            <a:off x="3803547" y="3374987"/>
            <a:ext cx="712446" cy="618631"/>
          </a:xfrm>
          <a:prstGeom prst="rect">
            <a:avLst/>
          </a:prstGeom>
        </p:spPr>
        <p:txBody>
          <a:bodyPr vert="horz" wrap="square" lIns="45720" tIns="22860" rIns="45720" bIns="22860" rtlCol="0" anchor="ctr">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nSpc>
                <a:spcPts val="2050"/>
              </a:lnSpc>
            </a:pPr>
            <a:r>
              <a:rPr lang="es-NI" sz="1100" dirty="0">
                <a:solidFill>
                  <a:schemeClr val="tx1"/>
                </a:solidFill>
                <a:latin typeface="Open Sans Light" panose="020B0306030504020204" pitchFamily="34" charset="0"/>
                <a:ea typeface="Open Sans Light" panose="020B0306030504020204" pitchFamily="34" charset="0"/>
                <a:cs typeface="Open Sans Light" panose="020B0306030504020204" pitchFamily="34" charset="0"/>
              </a:rPr>
              <a:t>55.0%</a:t>
            </a:r>
          </a:p>
          <a:p>
            <a:pPr>
              <a:lnSpc>
                <a:spcPts val="2050"/>
              </a:lnSpc>
            </a:pPr>
            <a:r>
              <a:rPr lang="es-NI" sz="1100" dirty="0">
                <a:solidFill>
                  <a:schemeClr val="tx1"/>
                </a:solidFill>
                <a:latin typeface="Open Sans Light" panose="020B0306030504020204" pitchFamily="34" charset="0"/>
                <a:ea typeface="Open Sans Light" panose="020B0306030504020204" pitchFamily="34" charset="0"/>
                <a:cs typeface="Open Sans Light" panose="020B0306030504020204" pitchFamily="34" charset="0"/>
              </a:rPr>
              <a:t>5.1 MM</a:t>
            </a:r>
          </a:p>
        </p:txBody>
      </p:sp>
      <p:sp>
        <p:nvSpPr>
          <p:cNvPr id="110" name="Subtitle 2">
            <a:extLst>
              <a:ext uri="{FF2B5EF4-FFF2-40B4-BE49-F238E27FC236}">
                <a16:creationId xmlns:a16="http://schemas.microsoft.com/office/drawing/2014/main" id="{5BC832C7-7502-4BFA-AE2E-229C507D4943}"/>
              </a:ext>
            </a:extLst>
          </p:cNvPr>
          <p:cNvSpPr txBox="1">
            <a:spLocks/>
          </p:cNvSpPr>
          <p:nvPr/>
        </p:nvSpPr>
        <p:spPr>
          <a:xfrm>
            <a:off x="4713109" y="3374987"/>
            <a:ext cx="909374" cy="618631"/>
          </a:xfrm>
          <a:prstGeom prst="rect">
            <a:avLst/>
          </a:prstGeom>
        </p:spPr>
        <p:txBody>
          <a:bodyPr vert="horz" wrap="square" lIns="45720" tIns="22860" rIns="45720" bIns="22860" rtlCol="0" anchor="ctr">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nSpc>
                <a:spcPts val="2050"/>
              </a:lnSpc>
            </a:pPr>
            <a:r>
              <a:rPr lang="es-NI" sz="1100" dirty="0">
                <a:solidFill>
                  <a:schemeClr val="tx1"/>
                </a:solidFill>
                <a:latin typeface="Open Sans Light" panose="020B0306030504020204" pitchFamily="34" charset="0"/>
                <a:ea typeface="Open Sans Light" panose="020B0306030504020204" pitchFamily="34" charset="0"/>
                <a:cs typeface="Open Sans Light" panose="020B0306030504020204" pitchFamily="34" charset="0"/>
              </a:rPr>
              <a:t>47.5%</a:t>
            </a:r>
          </a:p>
          <a:p>
            <a:pPr>
              <a:lnSpc>
                <a:spcPts val="2050"/>
              </a:lnSpc>
            </a:pPr>
            <a:r>
              <a:rPr lang="es-NI" sz="1100" dirty="0">
                <a:solidFill>
                  <a:schemeClr val="tx1"/>
                </a:solidFill>
                <a:latin typeface="Open Sans Light" panose="020B0306030504020204" pitchFamily="34" charset="0"/>
                <a:ea typeface="Open Sans Light" panose="020B0306030504020204" pitchFamily="34" charset="0"/>
                <a:cs typeface="Open Sans Light" panose="020B0306030504020204" pitchFamily="34" charset="0"/>
              </a:rPr>
              <a:t>4.7 MM</a:t>
            </a:r>
          </a:p>
        </p:txBody>
      </p:sp>
      <p:sp>
        <p:nvSpPr>
          <p:cNvPr id="111" name="Subtitle 2">
            <a:extLst>
              <a:ext uri="{FF2B5EF4-FFF2-40B4-BE49-F238E27FC236}">
                <a16:creationId xmlns:a16="http://schemas.microsoft.com/office/drawing/2014/main" id="{5BC832C7-7502-4BFA-AE2E-229C507D4943}"/>
              </a:ext>
            </a:extLst>
          </p:cNvPr>
          <p:cNvSpPr txBox="1">
            <a:spLocks/>
          </p:cNvSpPr>
          <p:nvPr/>
        </p:nvSpPr>
        <p:spPr>
          <a:xfrm>
            <a:off x="5847744" y="3374987"/>
            <a:ext cx="777526" cy="618631"/>
          </a:xfrm>
          <a:prstGeom prst="rect">
            <a:avLst/>
          </a:prstGeom>
        </p:spPr>
        <p:txBody>
          <a:bodyPr vert="horz" wrap="square" lIns="45720" tIns="22860" rIns="45720" bIns="22860" rtlCol="0" anchor="ctr">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nSpc>
                <a:spcPts val="2050"/>
              </a:lnSpc>
            </a:pPr>
            <a:r>
              <a:rPr lang="es-NI" sz="1100" dirty="0">
                <a:solidFill>
                  <a:schemeClr val="tx1"/>
                </a:solidFill>
                <a:latin typeface="Open Sans Light" panose="020B0306030504020204" pitchFamily="34" charset="0"/>
                <a:ea typeface="Open Sans Light" panose="020B0306030504020204" pitchFamily="34" charset="0"/>
                <a:cs typeface="Open Sans Light" panose="020B0306030504020204" pitchFamily="34" charset="0"/>
              </a:rPr>
              <a:t>46.1 %</a:t>
            </a:r>
          </a:p>
          <a:p>
            <a:pPr>
              <a:lnSpc>
                <a:spcPts val="2050"/>
              </a:lnSpc>
            </a:pPr>
            <a:r>
              <a:rPr lang="es-NI" sz="1100" dirty="0">
                <a:solidFill>
                  <a:schemeClr val="tx1"/>
                </a:solidFill>
                <a:latin typeface="Open Sans Light" panose="020B0306030504020204" pitchFamily="34" charset="0"/>
                <a:ea typeface="Open Sans Light" panose="020B0306030504020204" pitchFamily="34" charset="0"/>
                <a:cs typeface="Open Sans Light" panose="020B0306030504020204" pitchFamily="34" charset="0"/>
              </a:rPr>
              <a:t>4.9 MM</a:t>
            </a:r>
          </a:p>
        </p:txBody>
      </p:sp>
      <p:sp>
        <p:nvSpPr>
          <p:cNvPr id="112" name="Subtitle 2">
            <a:extLst>
              <a:ext uri="{FF2B5EF4-FFF2-40B4-BE49-F238E27FC236}">
                <a16:creationId xmlns:a16="http://schemas.microsoft.com/office/drawing/2014/main" id="{5BC832C7-7502-4BFA-AE2E-229C507D4943}"/>
              </a:ext>
            </a:extLst>
          </p:cNvPr>
          <p:cNvSpPr txBox="1">
            <a:spLocks/>
          </p:cNvSpPr>
          <p:nvPr/>
        </p:nvSpPr>
        <p:spPr>
          <a:xfrm>
            <a:off x="6831687" y="3374987"/>
            <a:ext cx="727282" cy="618631"/>
          </a:xfrm>
          <a:prstGeom prst="rect">
            <a:avLst/>
          </a:prstGeom>
        </p:spPr>
        <p:txBody>
          <a:bodyPr vert="horz" wrap="square" lIns="45720" tIns="22860" rIns="45720" bIns="22860" rtlCol="0" anchor="ctr">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nSpc>
                <a:spcPts val="2050"/>
              </a:lnSpc>
            </a:pPr>
            <a:r>
              <a:rPr lang="es-NI" sz="1100" dirty="0">
                <a:solidFill>
                  <a:schemeClr val="tx1"/>
                </a:solidFill>
                <a:latin typeface="Open Sans Light" panose="020B0306030504020204" pitchFamily="34" charset="0"/>
                <a:ea typeface="Open Sans Light" panose="020B0306030504020204" pitchFamily="34" charset="0"/>
                <a:cs typeface="Open Sans Light" panose="020B0306030504020204" pitchFamily="34" charset="0"/>
              </a:rPr>
              <a:t>48.0 %</a:t>
            </a:r>
          </a:p>
          <a:p>
            <a:pPr>
              <a:lnSpc>
                <a:spcPts val="2050"/>
              </a:lnSpc>
            </a:pPr>
            <a:r>
              <a:rPr lang="es-NI" sz="1100" dirty="0">
                <a:solidFill>
                  <a:schemeClr val="tx1"/>
                </a:solidFill>
                <a:latin typeface="Open Sans Light" panose="020B0306030504020204" pitchFamily="34" charset="0"/>
                <a:ea typeface="Open Sans Light" panose="020B0306030504020204" pitchFamily="34" charset="0"/>
                <a:cs typeface="Open Sans Light" panose="020B0306030504020204" pitchFamily="34" charset="0"/>
              </a:rPr>
              <a:t>5.3 MM</a:t>
            </a:r>
          </a:p>
        </p:txBody>
      </p:sp>
      <p:sp>
        <p:nvSpPr>
          <p:cNvPr id="113" name="Subtitle 2">
            <a:extLst>
              <a:ext uri="{FF2B5EF4-FFF2-40B4-BE49-F238E27FC236}">
                <a16:creationId xmlns:a16="http://schemas.microsoft.com/office/drawing/2014/main" id="{5BC832C7-7502-4BFA-AE2E-229C507D4943}"/>
              </a:ext>
            </a:extLst>
          </p:cNvPr>
          <p:cNvSpPr txBox="1">
            <a:spLocks/>
          </p:cNvSpPr>
          <p:nvPr/>
        </p:nvSpPr>
        <p:spPr>
          <a:xfrm>
            <a:off x="8703151" y="3374987"/>
            <a:ext cx="771024" cy="618631"/>
          </a:xfrm>
          <a:prstGeom prst="rect">
            <a:avLst/>
          </a:prstGeom>
        </p:spPr>
        <p:txBody>
          <a:bodyPr vert="horz" wrap="square" lIns="45720" tIns="22860" rIns="45720" bIns="22860" rtlCol="0" anchor="ctr">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nSpc>
                <a:spcPts val="2050"/>
              </a:lnSpc>
            </a:pPr>
            <a:r>
              <a:rPr lang="es-NI" sz="1100" dirty="0">
                <a:solidFill>
                  <a:schemeClr val="tx1"/>
                </a:solidFill>
                <a:latin typeface="Open Sans Light" panose="020B0306030504020204" pitchFamily="34" charset="0"/>
                <a:ea typeface="Open Sans Light" panose="020B0306030504020204" pitchFamily="34" charset="0"/>
                <a:cs typeface="Open Sans Light" panose="020B0306030504020204" pitchFamily="34" charset="0"/>
              </a:rPr>
              <a:t>46.8%</a:t>
            </a:r>
          </a:p>
          <a:p>
            <a:pPr>
              <a:lnSpc>
                <a:spcPts val="2050"/>
              </a:lnSpc>
            </a:pPr>
            <a:r>
              <a:rPr lang="es-NI" sz="1100" dirty="0">
                <a:solidFill>
                  <a:schemeClr val="tx1"/>
                </a:solidFill>
                <a:latin typeface="Open Sans Light" panose="020B0306030504020204" pitchFamily="34" charset="0"/>
                <a:ea typeface="Open Sans Light" panose="020B0306030504020204" pitchFamily="34" charset="0"/>
                <a:cs typeface="Open Sans Light" panose="020B0306030504020204" pitchFamily="34" charset="0"/>
              </a:rPr>
              <a:t>5.3 MM</a:t>
            </a:r>
          </a:p>
        </p:txBody>
      </p:sp>
      <p:sp>
        <p:nvSpPr>
          <p:cNvPr id="122" name="Rectángulo 60">
            <a:extLst>
              <a:ext uri="{FF2B5EF4-FFF2-40B4-BE49-F238E27FC236}">
                <a16:creationId xmlns:a16="http://schemas.microsoft.com/office/drawing/2014/main" id="{9BC77FEC-E42D-4536-B0F4-1E92EB905883}"/>
              </a:ext>
            </a:extLst>
          </p:cNvPr>
          <p:cNvSpPr/>
          <p:nvPr/>
        </p:nvSpPr>
        <p:spPr>
          <a:xfrm flipV="1">
            <a:off x="753099" y="3385514"/>
            <a:ext cx="10078225" cy="48273"/>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NI" sz="700">
              <a:solidFill>
                <a:schemeClr val="tx1"/>
              </a:solidFill>
            </a:endParaRPr>
          </a:p>
        </p:txBody>
      </p:sp>
      <p:sp>
        <p:nvSpPr>
          <p:cNvPr id="130" name="TextBox 90">
            <a:extLst>
              <a:ext uri="{FF2B5EF4-FFF2-40B4-BE49-F238E27FC236}">
                <a16:creationId xmlns:a16="http://schemas.microsoft.com/office/drawing/2014/main" id="{E9E0195E-3511-4D3A-8F42-4FD99989F85B}"/>
              </a:ext>
            </a:extLst>
          </p:cNvPr>
          <p:cNvSpPr txBox="1"/>
          <p:nvPr/>
        </p:nvSpPr>
        <p:spPr>
          <a:xfrm>
            <a:off x="657613" y="1828064"/>
            <a:ext cx="1388272" cy="307777"/>
          </a:xfrm>
          <a:prstGeom prst="rect">
            <a:avLst/>
          </a:prstGeom>
          <a:noFill/>
        </p:spPr>
        <p:txBody>
          <a:bodyPr wrap="square" rtlCol="0" anchor="ctr" anchorCtr="0">
            <a:spAutoFit/>
          </a:bodyPr>
          <a:lstStyle/>
          <a:p>
            <a:r>
              <a:rPr lang="es-NI" sz="1400" b="1" dirty="0">
                <a:latin typeface="Poppins SemiBold" pitchFamily="2" charset="77"/>
                <a:ea typeface="League Spartan" charset="0"/>
                <a:cs typeface="Poppins SemiBold" pitchFamily="2" charset="77"/>
              </a:rPr>
              <a:t>Cuba</a:t>
            </a:r>
          </a:p>
        </p:txBody>
      </p:sp>
      <p:sp>
        <p:nvSpPr>
          <p:cNvPr id="131" name="Subtitle 2">
            <a:extLst>
              <a:ext uri="{FF2B5EF4-FFF2-40B4-BE49-F238E27FC236}">
                <a16:creationId xmlns:a16="http://schemas.microsoft.com/office/drawing/2014/main" id="{5BC832C7-7502-4BFA-AE2E-229C507D4943}"/>
              </a:ext>
            </a:extLst>
          </p:cNvPr>
          <p:cNvSpPr txBox="1">
            <a:spLocks/>
          </p:cNvSpPr>
          <p:nvPr/>
        </p:nvSpPr>
        <p:spPr>
          <a:xfrm>
            <a:off x="7812773" y="1759450"/>
            <a:ext cx="743405" cy="315471"/>
          </a:xfrm>
          <a:prstGeom prst="rect">
            <a:avLst/>
          </a:prstGeom>
        </p:spPr>
        <p:txBody>
          <a:bodyPr vert="horz" wrap="square" lIns="45720" tIns="22860" rIns="45720" bIns="22860" rtlCol="0" anchor="ctr">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nSpc>
                <a:spcPts val="2050"/>
              </a:lnSpc>
            </a:pPr>
            <a:r>
              <a:rPr lang="es-NI" sz="1100" dirty="0">
                <a:solidFill>
                  <a:schemeClr val="tx1"/>
                </a:solidFill>
                <a:latin typeface="Open Sans Light" panose="020B0306030504020204" pitchFamily="34" charset="0"/>
                <a:ea typeface="Open Sans Light" panose="020B0306030504020204" pitchFamily="34" charset="0"/>
                <a:cs typeface="Open Sans Light" panose="020B0306030504020204" pitchFamily="34" charset="0"/>
              </a:rPr>
              <a:t>&lt;2.5%</a:t>
            </a:r>
          </a:p>
        </p:txBody>
      </p:sp>
      <p:sp>
        <p:nvSpPr>
          <p:cNvPr id="132" name="Subtitle 2">
            <a:extLst>
              <a:ext uri="{FF2B5EF4-FFF2-40B4-BE49-F238E27FC236}">
                <a16:creationId xmlns:a16="http://schemas.microsoft.com/office/drawing/2014/main" id="{5BC832C7-7502-4BFA-AE2E-229C507D4943}"/>
              </a:ext>
            </a:extLst>
          </p:cNvPr>
          <p:cNvSpPr txBox="1">
            <a:spLocks/>
          </p:cNvSpPr>
          <p:nvPr/>
        </p:nvSpPr>
        <p:spPr>
          <a:xfrm>
            <a:off x="2899309" y="1759450"/>
            <a:ext cx="755532" cy="315471"/>
          </a:xfrm>
          <a:prstGeom prst="rect">
            <a:avLst/>
          </a:prstGeom>
        </p:spPr>
        <p:txBody>
          <a:bodyPr vert="horz" wrap="square" lIns="45720" tIns="22860" rIns="45720" bIns="22860" rtlCol="0" anchor="ctr">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nSpc>
                <a:spcPts val="2050"/>
              </a:lnSpc>
            </a:pPr>
            <a:r>
              <a:rPr lang="es-NI" sz="1100" dirty="0">
                <a:solidFill>
                  <a:schemeClr val="tx1"/>
                </a:solidFill>
                <a:latin typeface="Open Sans Light" panose="020B0306030504020204" pitchFamily="34" charset="0"/>
                <a:ea typeface="Open Sans Light" panose="020B0306030504020204" pitchFamily="34" charset="0"/>
                <a:cs typeface="Open Sans Light" panose="020B0306030504020204" pitchFamily="34" charset="0"/>
              </a:rPr>
              <a:t>&lt;2.5%</a:t>
            </a:r>
          </a:p>
        </p:txBody>
      </p:sp>
      <p:sp>
        <p:nvSpPr>
          <p:cNvPr id="140" name="Subtitle 2">
            <a:extLst>
              <a:ext uri="{FF2B5EF4-FFF2-40B4-BE49-F238E27FC236}">
                <a16:creationId xmlns:a16="http://schemas.microsoft.com/office/drawing/2014/main" id="{5BC832C7-7502-4BFA-AE2E-229C507D4943}"/>
              </a:ext>
            </a:extLst>
          </p:cNvPr>
          <p:cNvSpPr txBox="1">
            <a:spLocks/>
          </p:cNvSpPr>
          <p:nvPr/>
        </p:nvSpPr>
        <p:spPr>
          <a:xfrm>
            <a:off x="3858115" y="1759450"/>
            <a:ext cx="712446" cy="315471"/>
          </a:xfrm>
          <a:prstGeom prst="rect">
            <a:avLst/>
          </a:prstGeom>
        </p:spPr>
        <p:txBody>
          <a:bodyPr vert="horz" wrap="square" lIns="45720" tIns="22860" rIns="45720" bIns="22860" rtlCol="0" anchor="ctr">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nSpc>
                <a:spcPts val="2050"/>
              </a:lnSpc>
            </a:pPr>
            <a:r>
              <a:rPr lang="es-NI" sz="1100" dirty="0">
                <a:solidFill>
                  <a:schemeClr val="tx1"/>
                </a:solidFill>
                <a:latin typeface="Open Sans Light" panose="020B0306030504020204" pitchFamily="34" charset="0"/>
                <a:ea typeface="Open Sans Light" panose="020B0306030504020204" pitchFamily="34" charset="0"/>
                <a:cs typeface="Open Sans Light" panose="020B0306030504020204" pitchFamily="34" charset="0"/>
              </a:rPr>
              <a:t>&lt;2.5%</a:t>
            </a:r>
          </a:p>
        </p:txBody>
      </p:sp>
      <p:sp>
        <p:nvSpPr>
          <p:cNvPr id="148" name="Subtitle 2">
            <a:extLst>
              <a:ext uri="{FF2B5EF4-FFF2-40B4-BE49-F238E27FC236}">
                <a16:creationId xmlns:a16="http://schemas.microsoft.com/office/drawing/2014/main" id="{5BC832C7-7502-4BFA-AE2E-229C507D4943}"/>
              </a:ext>
            </a:extLst>
          </p:cNvPr>
          <p:cNvSpPr txBox="1">
            <a:spLocks/>
          </p:cNvSpPr>
          <p:nvPr/>
        </p:nvSpPr>
        <p:spPr>
          <a:xfrm>
            <a:off x="4767677" y="1759450"/>
            <a:ext cx="909374" cy="315471"/>
          </a:xfrm>
          <a:prstGeom prst="rect">
            <a:avLst/>
          </a:prstGeom>
        </p:spPr>
        <p:txBody>
          <a:bodyPr vert="horz" wrap="square" lIns="45720" tIns="22860" rIns="45720" bIns="22860" rtlCol="0" anchor="ctr">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nSpc>
                <a:spcPts val="2050"/>
              </a:lnSpc>
            </a:pPr>
            <a:r>
              <a:rPr lang="es-NI" sz="1100" dirty="0">
                <a:solidFill>
                  <a:schemeClr val="tx1"/>
                </a:solidFill>
                <a:latin typeface="Open Sans Light" panose="020B0306030504020204" pitchFamily="34" charset="0"/>
                <a:ea typeface="Open Sans Light" panose="020B0306030504020204" pitchFamily="34" charset="0"/>
                <a:cs typeface="Open Sans Light" panose="020B0306030504020204" pitchFamily="34" charset="0"/>
              </a:rPr>
              <a:t>&lt;2.5%</a:t>
            </a:r>
          </a:p>
        </p:txBody>
      </p:sp>
      <p:sp>
        <p:nvSpPr>
          <p:cNvPr id="156" name="Subtitle 2">
            <a:extLst>
              <a:ext uri="{FF2B5EF4-FFF2-40B4-BE49-F238E27FC236}">
                <a16:creationId xmlns:a16="http://schemas.microsoft.com/office/drawing/2014/main" id="{5BC832C7-7502-4BFA-AE2E-229C507D4943}"/>
              </a:ext>
            </a:extLst>
          </p:cNvPr>
          <p:cNvSpPr txBox="1">
            <a:spLocks/>
          </p:cNvSpPr>
          <p:nvPr/>
        </p:nvSpPr>
        <p:spPr>
          <a:xfrm>
            <a:off x="5902312" y="1759450"/>
            <a:ext cx="777526" cy="315471"/>
          </a:xfrm>
          <a:prstGeom prst="rect">
            <a:avLst/>
          </a:prstGeom>
        </p:spPr>
        <p:txBody>
          <a:bodyPr vert="horz" wrap="square" lIns="45720" tIns="22860" rIns="45720" bIns="22860" rtlCol="0" anchor="ctr">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nSpc>
                <a:spcPts val="2050"/>
              </a:lnSpc>
            </a:pPr>
            <a:r>
              <a:rPr lang="es-NI" sz="1100" dirty="0">
                <a:solidFill>
                  <a:schemeClr val="tx1"/>
                </a:solidFill>
                <a:latin typeface="Open Sans Light" panose="020B0306030504020204" pitchFamily="34" charset="0"/>
                <a:ea typeface="Open Sans Light" panose="020B0306030504020204" pitchFamily="34" charset="0"/>
                <a:cs typeface="Open Sans Light" panose="020B0306030504020204" pitchFamily="34" charset="0"/>
              </a:rPr>
              <a:t>&lt;2.5%</a:t>
            </a:r>
          </a:p>
        </p:txBody>
      </p:sp>
      <p:sp>
        <p:nvSpPr>
          <p:cNvPr id="157" name="Subtitle 2">
            <a:extLst>
              <a:ext uri="{FF2B5EF4-FFF2-40B4-BE49-F238E27FC236}">
                <a16:creationId xmlns:a16="http://schemas.microsoft.com/office/drawing/2014/main" id="{5BC832C7-7502-4BFA-AE2E-229C507D4943}"/>
              </a:ext>
            </a:extLst>
          </p:cNvPr>
          <p:cNvSpPr txBox="1">
            <a:spLocks/>
          </p:cNvSpPr>
          <p:nvPr/>
        </p:nvSpPr>
        <p:spPr>
          <a:xfrm>
            <a:off x="6886255" y="1759450"/>
            <a:ext cx="727282" cy="315471"/>
          </a:xfrm>
          <a:prstGeom prst="rect">
            <a:avLst/>
          </a:prstGeom>
        </p:spPr>
        <p:txBody>
          <a:bodyPr vert="horz" wrap="square" lIns="45720" tIns="22860" rIns="45720" bIns="22860" rtlCol="0" anchor="ctr">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nSpc>
                <a:spcPts val="2050"/>
              </a:lnSpc>
            </a:pPr>
            <a:r>
              <a:rPr lang="es-NI" sz="1100" dirty="0">
                <a:solidFill>
                  <a:schemeClr val="tx1"/>
                </a:solidFill>
                <a:latin typeface="Open Sans Light" panose="020B0306030504020204" pitchFamily="34" charset="0"/>
                <a:ea typeface="Open Sans Light" panose="020B0306030504020204" pitchFamily="34" charset="0"/>
                <a:cs typeface="Open Sans Light" panose="020B0306030504020204" pitchFamily="34" charset="0"/>
              </a:rPr>
              <a:t>&lt;2.5%</a:t>
            </a:r>
          </a:p>
        </p:txBody>
      </p:sp>
      <p:sp>
        <p:nvSpPr>
          <p:cNvPr id="163" name="Subtitle 2">
            <a:extLst>
              <a:ext uri="{FF2B5EF4-FFF2-40B4-BE49-F238E27FC236}">
                <a16:creationId xmlns:a16="http://schemas.microsoft.com/office/drawing/2014/main" id="{5BC832C7-7502-4BFA-AE2E-229C507D4943}"/>
              </a:ext>
            </a:extLst>
          </p:cNvPr>
          <p:cNvSpPr txBox="1">
            <a:spLocks/>
          </p:cNvSpPr>
          <p:nvPr/>
        </p:nvSpPr>
        <p:spPr>
          <a:xfrm>
            <a:off x="8757719" y="1759450"/>
            <a:ext cx="771024" cy="315471"/>
          </a:xfrm>
          <a:prstGeom prst="rect">
            <a:avLst/>
          </a:prstGeom>
        </p:spPr>
        <p:txBody>
          <a:bodyPr vert="horz" wrap="square" lIns="45720" tIns="22860" rIns="45720" bIns="22860" rtlCol="0" anchor="ctr">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nSpc>
                <a:spcPts val="2050"/>
              </a:lnSpc>
            </a:pPr>
            <a:r>
              <a:rPr lang="es-NI" sz="1100" dirty="0">
                <a:solidFill>
                  <a:schemeClr val="tx1"/>
                </a:solidFill>
                <a:latin typeface="Open Sans Light" panose="020B0306030504020204" pitchFamily="34" charset="0"/>
                <a:ea typeface="Open Sans Light" panose="020B0306030504020204" pitchFamily="34" charset="0"/>
                <a:cs typeface="Open Sans Light" panose="020B0306030504020204" pitchFamily="34" charset="0"/>
              </a:rPr>
              <a:t>&lt;2.5%</a:t>
            </a:r>
          </a:p>
        </p:txBody>
      </p:sp>
      <p:grpSp>
        <p:nvGrpSpPr>
          <p:cNvPr id="165" name="Grupo 61">
            <a:extLst>
              <a:ext uri="{FF2B5EF4-FFF2-40B4-BE49-F238E27FC236}">
                <a16:creationId xmlns:a16="http://schemas.microsoft.com/office/drawing/2014/main" id="{58DFD691-CB21-43EC-988A-94CA2675BD51}"/>
              </a:ext>
            </a:extLst>
          </p:cNvPr>
          <p:cNvGrpSpPr/>
          <p:nvPr/>
        </p:nvGrpSpPr>
        <p:grpSpPr>
          <a:xfrm>
            <a:off x="9833067" y="237755"/>
            <a:ext cx="952505" cy="382928"/>
            <a:chOff x="7179194" y="5429540"/>
            <a:chExt cx="2660298" cy="730464"/>
          </a:xfrm>
        </p:grpSpPr>
        <p:sp>
          <p:nvSpPr>
            <p:cNvPr id="166" name="Rectángulo: esquinas redondeadas 63">
              <a:extLst>
                <a:ext uri="{FF2B5EF4-FFF2-40B4-BE49-F238E27FC236}">
                  <a16:creationId xmlns:a16="http://schemas.microsoft.com/office/drawing/2014/main" id="{995C1944-73D6-443F-8034-901548A08DAB}"/>
                </a:ext>
              </a:extLst>
            </p:cNvPr>
            <p:cNvSpPr/>
            <p:nvPr/>
          </p:nvSpPr>
          <p:spPr>
            <a:xfrm>
              <a:off x="7267348" y="5429540"/>
              <a:ext cx="2481943" cy="730464"/>
            </a:xfrm>
            <a:prstGeom prst="roundRect">
              <a:avLst/>
            </a:prstGeom>
            <a:ln/>
          </p:spPr>
          <p:style>
            <a:lnRef idx="2">
              <a:schemeClr val="accent2"/>
            </a:lnRef>
            <a:fillRef idx="1">
              <a:schemeClr val="lt1"/>
            </a:fillRef>
            <a:effectRef idx="0">
              <a:schemeClr val="accent2"/>
            </a:effectRef>
            <a:fontRef idx="minor">
              <a:schemeClr val="dk1"/>
            </a:fontRef>
          </p:style>
          <p:txBody>
            <a:bodyPr rtlCol="0" anchor="ctr"/>
            <a:lstStyle/>
            <a:p>
              <a:pPr algn="ctr"/>
              <a:endParaRPr lang="en-US" sz="700" b="1" dirty="0">
                <a:solidFill>
                  <a:srgbClr val="0070C0"/>
                </a:solidFill>
              </a:endParaRPr>
            </a:p>
          </p:txBody>
        </p:sp>
        <p:sp>
          <p:nvSpPr>
            <p:cNvPr id="167" name="TextBox 90">
              <a:extLst>
                <a:ext uri="{FF2B5EF4-FFF2-40B4-BE49-F238E27FC236}">
                  <a16:creationId xmlns:a16="http://schemas.microsoft.com/office/drawing/2014/main" id="{3C179545-8058-490C-B119-00A9510DC368}"/>
                </a:ext>
              </a:extLst>
            </p:cNvPr>
            <p:cNvSpPr txBox="1"/>
            <p:nvPr/>
          </p:nvSpPr>
          <p:spPr>
            <a:xfrm>
              <a:off x="7179194" y="5530573"/>
              <a:ext cx="2660298" cy="528396"/>
            </a:xfrm>
            <a:prstGeom prst="rect">
              <a:avLst/>
            </a:prstGeom>
          </p:spPr>
          <p:style>
            <a:lnRef idx="2">
              <a:schemeClr val="accent2"/>
            </a:lnRef>
            <a:fillRef idx="1">
              <a:schemeClr val="lt1"/>
            </a:fillRef>
            <a:effectRef idx="0">
              <a:schemeClr val="accent2"/>
            </a:effectRef>
            <a:fontRef idx="minor">
              <a:schemeClr val="dk1"/>
            </a:fontRef>
          </p:style>
          <p:txBody>
            <a:bodyPr wrap="none" rtlCol="0" anchor="ctr" anchorCtr="0">
              <a:spAutoFit/>
            </a:bodyPr>
            <a:lstStyle/>
            <a:p>
              <a:pPr algn="ctr"/>
              <a:r>
                <a:rPr lang="es-SV" sz="1200" b="1" dirty="0">
                  <a:solidFill>
                    <a:srgbClr val="0070C0"/>
                  </a:solidFill>
                  <a:latin typeface="Poppins SemiBold" pitchFamily="2" charset="77"/>
                  <a:ea typeface="League Spartan" charset="0"/>
                  <a:cs typeface="Poppins SemiBold" pitchFamily="2" charset="77"/>
                </a:rPr>
                <a:t>2019-2021</a:t>
              </a:r>
              <a:endParaRPr lang="en-US" sz="1200" b="1" dirty="0">
                <a:solidFill>
                  <a:srgbClr val="0070C0"/>
                </a:solidFill>
                <a:latin typeface="Poppins SemiBold" pitchFamily="2" charset="77"/>
                <a:ea typeface="League Spartan" charset="0"/>
                <a:cs typeface="Poppins SemiBold" pitchFamily="2" charset="77"/>
              </a:endParaRPr>
            </a:p>
          </p:txBody>
        </p:sp>
      </p:grpSp>
      <p:sp>
        <p:nvSpPr>
          <p:cNvPr id="169" name="Subtitle 2">
            <a:extLst>
              <a:ext uri="{FF2B5EF4-FFF2-40B4-BE49-F238E27FC236}">
                <a16:creationId xmlns:a16="http://schemas.microsoft.com/office/drawing/2014/main" id="{5BC832C7-7502-4BFA-AE2E-229C507D4943}"/>
              </a:ext>
            </a:extLst>
          </p:cNvPr>
          <p:cNvSpPr txBox="1">
            <a:spLocks/>
          </p:cNvSpPr>
          <p:nvPr/>
        </p:nvSpPr>
        <p:spPr>
          <a:xfrm>
            <a:off x="9923441" y="1121044"/>
            <a:ext cx="771024" cy="618631"/>
          </a:xfrm>
          <a:prstGeom prst="rect">
            <a:avLst/>
          </a:prstGeom>
        </p:spPr>
        <p:txBody>
          <a:bodyPr vert="horz" wrap="square" lIns="45720" tIns="22860" rIns="45720" bIns="22860" rtlCol="0" anchor="ctr">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nSpc>
                <a:spcPts val="2050"/>
              </a:lnSpc>
            </a:pPr>
            <a:r>
              <a:rPr lang="es-NI" sz="1100" dirty="0">
                <a:solidFill>
                  <a:srgbClr val="0070C0"/>
                </a:solidFill>
                <a:latin typeface="Open Sans Light" panose="020B0306030504020204" pitchFamily="34" charset="0"/>
                <a:ea typeface="Open Sans Light" panose="020B0306030504020204" pitchFamily="34" charset="0"/>
                <a:cs typeface="Open Sans Light" panose="020B0306030504020204" pitchFamily="34" charset="0"/>
              </a:rPr>
              <a:t>3.4%</a:t>
            </a:r>
          </a:p>
          <a:p>
            <a:pPr>
              <a:lnSpc>
                <a:spcPts val="2050"/>
              </a:lnSpc>
            </a:pPr>
            <a:r>
              <a:rPr lang="es-NI" sz="1100" dirty="0">
                <a:solidFill>
                  <a:srgbClr val="0070C0"/>
                </a:solidFill>
                <a:latin typeface="Open Sans Light" panose="020B0306030504020204" pitchFamily="34" charset="0"/>
                <a:ea typeface="Open Sans Light" panose="020B0306030504020204" pitchFamily="34" charset="0"/>
                <a:cs typeface="Open Sans Light" panose="020B0306030504020204" pitchFamily="34" charset="0"/>
              </a:rPr>
              <a:t>0.2 MM</a:t>
            </a:r>
          </a:p>
        </p:txBody>
      </p:sp>
      <p:sp>
        <p:nvSpPr>
          <p:cNvPr id="170" name="Subtitle 2">
            <a:extLst>
              <a:ext uri="{FF2B5EF4-FFF2-40B4-BE49-F238E27FC236}">
                <a16:creationId xmlns:a16="http://schemas.microsoft.com/office/drawing/2014/main" id="{5BC832C7-7502-4BFA-AE2E-229C507D4943}"/>
              </a:ext>
            </a:extLst>
          </p:cNvPr>
          <p:cNvSpPr txBox="1">
            <a:spLocks/>
          </p:cNvSpPr>
          <p:nvPr/>
        </p:nvSpPr>
        <p:spPr>
          <a:xfrm>
            <a:off x="9929054" y="1759450"/>
            <a:ext cx="771024" cy="315471"/>
          </a:xfrm>
          <a:prstGeom prst="rect">
            <a:avLst/>
          </a:prstGeom>
        </p:spPr>
        <p:txBody>
          <a:bodyPr vert="horz" wrap="square" lIns="45720" tIns="22860" rIns="45720" bIns="22860" rtlCol="0" anchor="ctr">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nSpc>
                <a:spcPts val="2050"/>
              </a:lnSpc>
            </a:pPr>
            <a:r>
              <a:rPr lang="es-NI" sz="1100" dirty="0">
                <a:solidFill>
                  <a:srgbClr val="0070C0"/>
                </a:solidFill>
                <a:latin typeface="Open Sans Light" panose="020B0306030504020204" pitchFamily="34" charset="0"/>
                <a:ea typeface="Open Sans Light" panose="020B0306030504020204" pitchFamily="34" charset="0"/>
                <a:cs typeface="Open Sans Light" panose="020B0306030504020204" pitchFamily="34" charset="0"/>
              </a:rPr>
              <a:t>&lt;2.5%</a:t>
            </a:r>
          </a:p>
        </p:txBody>
      </p:sp>
      <p:sp>
        <p:nvSpPr>
          <p:cNvPr id="171" name="Subtitle 2">
            <a:extLst>
              <a:ext uri="{FF2B5EF4-FFF2-40B4-BE49-F238E27FC236}">
                <a16:creationId xmlns:a16="http://schemas.microsoft.com/office/drawing/2014/main" id="{5BC832C7-7502-4BFA-AE2E-229C507D4943}"/>
              </a:ext>
            </a:extLst>
          </p:cNvPr>
          <p:cNvSpPr txBox="1">
            <a:spLocks/>
          </p:cNvSpPr>
          <p:nvPr/>
        </p:nvSpPr>
        <p:spPr>
          <a:xfrm>
            <a:off x="9907194" y="2123015"/>
            <a:ext cx="771024" cy="618631"/>
          </a:xfrm>
          <a:prstGeom prst="rect">
            <a:avLst/>
          </a:prstGeom>
        </p:spPr>
        <p:txBody>
          <a:bodyPr vert="horz" wrap="square" lIns="45720" tIns="22860" rIns="45720" bIns="22860" rtlCol="0" anchor="ctr">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nSpc>
                <a:spcPts val="2050"/>
              </a:lnSpc>
            </a:pPr>
            <a:r>
              <a:rPr lang="es-NI" sz="1100" dirty="0">
                <a:solidFill>
                  <a:srgbClr val="0070C0"/>
                </a:solidFill>
                <a:latin typeface="Open Sans Light" panose="020B0306030504020204" pitchFamily="34" charset="0"/>
                <a:ea typeface="Open Sans Light" panose="020B0306030504020204" pitchFamily="34" charset="0"/>
                <a:cs typeface="Open Sans Light" panose="020B0306030504020204" pitchFamily="34" charset="0"/>
              </a:rPr>
              <a:t>7.7%</a:t>
            </a:r>
          </a:p>
          <a:p>
            <a:pPr>
              <a:lnSpc>
                <a:spcPts val="2050"/>
              </a:lnSpc>
            </a:pPr>
            <a:r>
              <a:rPr lang="es-NI" sz="1100" dirty="0">
                <a:solidFill>
                  <a:srgbClr val="0070C0"/>
                </a:solidFill>
                <a:latin typeface="Open Sans Light" panose="020B0306030504020204" pitchFamily="34" charset="0"/>
                <a:ea typeface="Open Sans Light" panose="020B0306030504020204" pitchFamily="34" charset="0"/>
                <a:cs typeface="Open Sans Light" panose="020B0306030504020204" pitchFamily="34" charset="0"/>
              </a:rPr>
              <a:t>0.5 MM</a:t>
            </a:r>
          </a:p>
        </p:txBody>
      </p:sp>
      <p:sp>
        <p:nvSpPr>
          <p:cNvPr id="172" name="Subtitle 2">
            <a:extLst>
              <a:ext uri="{FF2B5EF4-FFF2-40B4-BE49-F238E27FC236}">
                <a16:creationId xmlns:a16="http://schemas.microsoft.com/office/drawing/2014/main" id="{5BC832C7-7502-4BFA-AE2E-229C507D4943}"/>
              </a:ext>
            </a:extLst>
          </p:cNvPr>
          <p:cNvSpPr txBox="1">
            <a:spLocks/>
          </p:cNvSpPr>
          <p:nvPr/>
        </p:nvSpPr>
        <p:spPr>
          <a:xfrm>
            <a:off x="9905582" y="2781551"/>
            <a:ext cx="771024" cy="618631"/>
          </a:xfrm>
          <a:prstGeom prst="rect">
            <a:avLst/>
          </a:prstGeom>
        </p:spPr>
        <p:txBody>
          <a:bodyPr vert="horz" wrap="square" lIns="45720" tIns="22860" rIns="45720" bIns="22860" rtlCol="0" anchor="ctr">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nSpc>
                <a:spcPts val="2050"/>
              </a:lnSpc>
            </a:pPr>
            <a:r>
              <a:rPr lang="es-NI" sz="1100" dirty="0">
                <a:solidFill>
                  <a:srgbClr val="0070C0"/>
                </a:solidFill>
                <a:latin typeface="Open Sans Light" panose="020B0306030504020204" pitchFamily="34" charset="0"/>
                <a:ea typeface="Open Sans Light" panose="020B0306030504020204" pitchFamily="34" charset="0"/>
                <a:cs typeface="Open Sans Light" panose="020B0306030504020204" pitchFamily="34" charset="0"/>
              </a:rPr>
              <a:t>16.0%</a:t>
            </a:r>
          </a:p>
          <a:p>
            <a:pPr>
              <a:lnSpc>
                <a:spcPts val="2050"/>
              </a:lnSpc>
            </a:pPr>
            <a:r>
              <a:rPr lang="es-NI" sz="1100" dirty="0">
                <a:solidFill>
                  <a:srgbClr val="0070C0"/>
                </a:solidFill>
                <a:latin typeface="Open Sans Light" panose="020B0306030504020204" pitchFamily="34" charset="0"/>
                <a:ea typeface="Open Sans Light" panose="020B0306030504020204" pitchFamily="34" charset="0"/>
                <a:cs typeface="Open Sans Light" panose="020B0306030504020204" pitchFamily="34" charset="0"/>
              </a:rPr>
              <a:t>2.9 MM</a:t>
            </a:r>
          </a:p>
        </p:txBody>
      </p:sp>
      <p:sp>
        <p:nvSpPr>
          <p:cNvPr id="173" name="Subtitle 2">
            <a:extLst>
              <a:ext uri="{FF2B5EF4-FFF2-40B4-BE49-F238E27FC236}">
                <a16:creationId xmlns:a16="http://schemas.microsoft.com/office/drawing/2014/main" id="{5BC832C7-7502-4BFA-AE2E-229C507D4943}"/>
              </a:ext>
            </a:extLst>
          </p:cNvPr>
          <p:cNvSpPr txBox="1">
            <a:spLocks/>
          </p:cNvSpPr>
          <p:nvPr/>
        </p:nvSpPr>
        <p:spPr>
          <a:xfrm>
            <a:off x="9913703" y="3363054"/>
            <a:ext cx="771024" cy="618631"/>
          </a:xfrm>
          <a:prstGeom prst="rect">
            <a:avLst/>
          </a:prstGeom>
        </p:spPr>
        <p:txBody>
          <a:bodyPr vert="horz" wrap="square" lIns="45720" tIns="22860" rIns="45720" bIns="22860" rtlCol="0" anchor="ctr">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nSpc>
                <a:spcPts val="2050"/>
              </a:lnSpc>
            </a:pPr>
            <a:r>
              <a:rPr lang="es-NI" sz="1100" dirty="0">
                <a:solidFill>
                  <a:srgbClr val="0070C0"/>
                </a:solidFill>
                <a:latin typeface="Open Sans Light" panose="020B0306030504020204" pitchFamily="34" charset="0"/>
                <a:ea typeface="Open Sans Light" panose="020B0306030504020204" pitchFamily="34" charset="0"/>
                <a:cs typeface="Open Sans Light" panose="020B0306030504020204" pitchFamily="34" charset="0"/>
              </a:rPr>
              <a:t>47.2%</a:t>
            </a:r>
          </a:p>
          <a:p>
            <a:pPr>
              <a:lnSpc>
                <a:spcPts val="2050"/>
              </a:lnSpc>
            </a:pPr>
            <a:r>
              <a:rPr lang="es-NI" sz="1100" dirty="0">
                <a:solidFill>
                  <a:srgbClr val="0070C0"/>
                </a:solidFill>
                <a:latin typeface="Open Sans Light" panose="020B0306030504020204" pitchFamily="34" charset="0"/>
                <a:ea typeface="Open Sans Light" panose="020B0306030504020204" pitchFamily="34" charset="0"/>
                <a:cs typeface="Open Sans Light" panose="020B0306030504020204" pitchFamily="34" charset="0"/>
              </a:rPr>
              <a:t>5.4 MM</a:t>
            </a:r>
          </a:p>
        </p:txBody>
      </p:sp>
      <p:sp>
        <p:nvSpPr>
          <p:cNvPr id="174" name="Subtitle 2">
            <a:extLst>
              <a:ext uri="{FF2B5EF4-FFF2-40B4-BE49-F238E27FC236}">
                <a16:creationId xmlns:a16="http://schemas.microsoft.com/office/drawing/2014/main" id="{5BC832C7-7502-4BFA-AE2E-229C507D4943}"/>
              </a:ext>
            </a:extLst>
          </p:cNvPr>
          <p:cNvSpPr txBox="1">
            <a:spLocks/>
          </p:cNvSpPr>
          <p:nvPr/>
        </p:nvSpPr>
        <p:spPr>
          <a:xfrm>
            <a:off x="9923441" y="4008741"/>
            <a:ext cx="771024" cy="618631"/>
          </a:xfrm>
          <a:prstGeom prst="rect">
            <a:avLst/>
          </a:prstGeom>
        </p:spPr>
        <p:txBody>
          <a:bodyPr vert="horz" wrap="square" lIns="45720" tIns="22860" rIns="45720" bIns="22860" rtlCol="0" anchor="ctr">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nSpc>
                <a:spcPts val="2050"/>
              </a:lnSpc>
            </a:pPr>
            <a:r>
              <a:rPr lang="es-NI" sz="1100" dirty="0">
                <a:solidFill>
                  <a:srgbClr val="0070C0"/>
                </a:solidFill>
                <a:latin typeface="Open Sans Light" panose="020B0306030504020204" pitchFamily="34" charset="0"/>
                <a:ea typeface="Open Sans Light" panose="020B0306030504020204" pitchFamily="34" charset="0"/>
                <a:cs typeface="Open Sans Light" panose="020B0306030504020204" pitchFamily="34" charset="0"/>
              </a:rPr>
              <a:t>15.3%</a:t>
            </a:r>
          </a:p>
          <a:p>
            <a:pPr>
              <a:lnSpc>
                <a:spcPts val="2050"/>
              </a:lnSpc>
            </a:pPr>
            <a:r>
              <a:rPr lang="es-NI" sz="1100" dirty="0">
                <a:solidFill>
                  <a:srgbClr val="0070C0"/>
                </a:solidFill>
                <a:latin typeface="Open Sans Light" panose="020B0306030504020204" pitchFamily="34" charset="0"/>
                <a:ea typeface="Open Sans Light" panose="020B0306030504020204" pitchFamily="34" charset="0"/>
                <a:cs typeface="Open Sans Light" panose="020B0306030504020204" pitchFamily="34" charset="0"/>
              </a:rPr>
              <a:t>1.5 MM</a:t>
            </a:r>
          </a:p>
        </p:txBody>
      </p:sp>
      <p:sp>
        <p:nvSpPr>
          <p:cNvPr id="175" name="Subtitle 2">
            <a:extLst>
              <a:ext uri="{FF2B5EF4-FFF2-40B4-BE49-F238E27FC236}">
                <a16:creationId xmlns:a16="http://schemas.microsoft.com/office/drawing/2014/main" id="{5BC832C7-7502-4BFA-AE2E-229C507D4943}"/>
              </a:ext>
            </a:extLst>
          </p:cNvPr>
          <p:cNvSpPr txBox="1">
            <a:spLocks/>
          </p:cNvSpPr>
          <p:nvPr/>
        </p:nvSpPr>
        <p:spPr>
          <a:xfrm>
            <a:off x="9923441" y="4627372"/>
            <a:ext cx="771024" cy="618631"/>
          </a:xfrm>
          <a:prstGeom prst="rect">
            <a:avLst/>
          </a:prstGeom>
        </p:spPr>
        <p:txBody>
          <a:bodyPr vert="horz" wrap="square" lIns="45720" tIns="22860" rIns="45720" bIns="22860" rtlCol="0" anchor="ctr">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nSpc>
                <a:spcPts val="2050"/>
              </a:lnSpc>
            </a:pPr>
            <a:r>
              <a:rPr lang="es-NI" sz="1100" dirty="0">
                <a:solidFill>
                  <a:srgbClr val="0070C0"/>
                </a:solidFill>
                <a:latin typeface="Open Sans Light" panose="020B0306030504020204" pitchFamily="34" charset="0"/>
                <a:ea typeface="Open Sans Light" panose="020B0306030504020204" pitchFamily="34" charset="0"/>
                <a:cs typeface="Open Sans Light" panose="020B0306030504020204" pitchFamily="34" charset="0"/>
              </a:rPr>
              <a:t>6.1%</a:t>
            </a:r>
          </a:p>
          <a:p>
            <a:pPr>
              <a:lnSpc>
                <a:spcPts val="2050"/>
              </a:lnSpc>
            </a:pPr>
            <a:r>
              <a:rPr lang="es-NI" sz="1100" dirty="0">
                <a:solidFill>
                  <a:srgbClr val="0070C0"/>
                </a:solidFill>
                <a:latin typeface="Open Sans Light" panose="020B0306030504020204" pitchFamily="34" charset="0"/>
                <a:ea typeface="Open Sans Light" panose="020B0306030504020204" pitchFamily="34" charset="0"/>
                <a:cs typeface="Open Sans Light" panose="020B0306030504020204" pitchFamily="34" charset="0"/>
              </a:rPr>
              <a:t>7.8 MM</a:t>
            </a:r>
          </a:p>
        </p:txBody>
      </p:sp>
      <p:sp>
        <p:nvSpPr>
          <p:cNvPr id="176" name="Subtitle 2">
            <a:extLst>
              <a:ext uri="{FF2B5EF4-FFF2-40B4-BE49-F238E27FC236}">
                <a16:creationId xmlns:a16="http://schemas.microsoft.com/office/drawing/2014/main" id="{5BC832C7-7502-4BFA-AE2E-229C507D4943}"/>
              </a:ext>
            </a:extLst>
          </p:cNvPr>
          <p:cNvSpPr txBox="1">
            <a:spLocks/>
          </p:cNvSpPr>
          <p:nvPr/>
        </p:nvSpPr>
        <p:spPr>
          <a:xfrm>
            <a:off x="9942453" y="5219931"/>
            <a:ext cx="771024" cy="618631"/>
          </a:xfrm>
          <a:prstGeom prst="rect">
            <a:avLst/>
          </a:prstGeom>
        </p:spPr>
        <p:txBody>
          <a:bodyPr vert="horz" wrap="square" lIns="45720" tIns="22860" rIns="45720" bIns="22860" rtlCol="0" anchor="ctr">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nSpc>
                <a:spcPts val="2050"/>
              </a:lnSpc>
            </a:pPr>
            <a:r>
              <a:rPr lang="es-NI" sz="1100" dirty="0">
                <a:solidFill>
                  <a:srgbClr val="0070C0"/>
                </a:solidFill>
                <a:latin typeface="Open Sans Light" panose="020B0306030504020204" pitchFamily="34" charset="0"/>
                <a:ea typeface="Open Sans Light" panose="020B0306030504020204" pitchFamily="34" charset="0"/>
                <a:cs typeface="Open Sans Light" panose="020B0306030504020204" pitchFamily="34" charset="0"/>
              </a:rPr>
              <a:t>18.6%</a:t>
            </a:r>
          </a:p>
          <a:p>
            <a:pPr>
              <a:lnSpc>
                <a:spcPts val="2050"/>
              </a:lnSpc>
            </a:pPr>
            <a:r>
              <a:rPr lang="es-NI" sz="1100" dirty="0">
                <a:solidFill>
                  <a:srgbClr val="0070C0"/>
                </a:solidFill>
                <a:latin typeface="Open Sans Light" panose="020B0306030504020204" pitchFamily="34" charset="0"/>
                <a:ea typeface="Open Sans Light" panose="020B0306030504020204" pitchFamily="34" charset="0"/>
                <a:cs typeface="Open Sans Light" panose="020B0306030504020204" pitchFamily="34" charset="0"/>
              </a:rPr>
              <a:t>1.2 MM</a:t>
            </a:r>
          </a:p>
        </p:txBody>
      </p:sp>
      <p:sp>
        <p:nvSpPr>
          <p:cNvPr id="177" name="Subtitle 2">
            <a:extLst>
              <a:ext uri="{FF2B5EF4-FFF2-40B4-BE49-F238E27FC236}">
                <a16:creationId xmlns:a16="http://schemas.microsoft.com/office/drawing/2014/main" id="{5BC832C7-7502-4BFA-AE2E-229C507D4943}"/>
              </a:ext>
            </a:extLst>
          </p:cNvPr>
          <p:cNvSpPr txBox="1">
            <a:spLocks/>
          </p:cNvSpPr>
          <p:nvPr/>
        </p:nvSpPr>
        <p:spPr>
          <a:xfrm>
            <a:off x="9993316" y="557845"/>
            <a:ext cx="771024" cy="618631"/>
          </a:xfrm>
          <a:prstGeom prst="rect">
            <a:avLst/>
          </a:prstGeom>
        </p:spPr>
        <p:txBody>
          <a:bodyPr vert="horz" wrap="square" lIns="45720" tIns="22860" rIns="45720" bIns="22860" rtlCol="0" anchor="ctr">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nSpc>
                <a:spcPts val="2050"/>
              </a:lnSpc>
            </a:pPr>
            <a:r>
              <a:rPr lang="es-NI" sz="1100" dirty="0">
                <a:solidFill>
                  <a:srgbClr val="0070C0"/>
                </a:solidFill>
                <a:latin typeface="Open Sans Light" panose="020B0306030504020204" pitchFamily="34" charset="0"/>
                <a:ea typeface="Open Sans Light" panose="020B0306030504020204" pitchFamily="34" charset="0"/>
                <a:cs typeface="Open Sans Light" panose="020B0306030504020204" pitchFamily="34" charset="0"/>
              </a:rPr>
              <a:t>6.7%</a:t>
            </a:r>
          </a:p>
          <a:p>
            <a:pPr>
              <a:lnSpc>
                <a:spcPts val="2050"/>
              </a:lnSpc>
            </a:pPr>
            <a:r>
              <a:rPr lang="es-NI" sz="1100" dirty="0">
                <a:solidFill>
                  <a:srgbClr val="0070C0"/>
                </a:solidFill>
                <a:latin typeface="Open Sans Light" panose="020B0306030504020204" pitchFamily="34" charset="0"/>
                <a:ea typeface="Open Sans Light" panose="020B0306030504020204" pitchFamily="34" charset="0"/>
                <a:cs typeface="Open Sans Light" panose="020B0306030504020204" pitchFamily="34" charset="0"/>
              </a:rPr>
              <a:t>0.7 MM</a:t>
            </a:r>
          </a:p>
        </p:txBody>
      </p:sp>
      <p:sp>
        <p:nvSpPr>
          <p:cNvPr id="179" name="TextBox 90">
            <a:extLst>
              <a:ext uri="{FF2B5EF4-FFF2-40B4-BE49-F238E27FC236}">
                <a16:creationId xmlns:a16="http://schemas.microsoft.com/office/drawing/2014/main" id="{95AB50FC-03BF-46EC-BA3C-E0116A90CB81}"/>
              </a:ext>
            </a:extLst>
          </p:cNvPr>
          <p:cNvSpPr txBox="1"/>
          <p:nvPr/>
        </p:nvSpPr>
        <p:spPr>
          <a:xfrm>
            <a:off x="678030" y="212565"/>
            <a:ext cx="2099644" cy="369332"/>
          </a:xfrm>
          <a:prstGeom prst="rect">
            <a:avLst/>
          </a:prstGeom>
          <a:noFill/>
        </p:spPr>
        <p:txBody>
          <a:bodyPr wrap="square" rtlCol="0" anchor="ctr" anchorCtr="0">
            <a:spAutoFit/>
          </a:bodyPr>
          <a:lstStyle/>
          <a:p>
            <a:r>
              <a:rPr lang="es-NI" b="1" dirty="0">
                <a:solidFill>
                  <a:srgbClr val="0070C0"/>
                </a:solidFill>
                <a:latin typeface="Poppins SemiBold" pitchFamily="2" charset="77"/>
                <a:ea typeface="League Spartan" charset="0"/>
                <a:cs typeface="Poppins SemiBold" pitchFamily="2" charset="77"/>
              </a:rPr>
              <a:t>Subalimentación  </a:t>
            </a:r>
          </a:p>
        </p:txBody>
      </p:sp>
      <p:sp>
        <p:nvSpPr>
          <p:cNvPr id="180" name="Subtitle 2">
            <a:extLst>
              <a:ext uri="{FF2B5EF4-FFF2-40B4-BE49-F238E27FC236}">
                <a16:creationId xmlns:a16="http://schemas.microsoft.com/office/drawing/2014/main" id="{8BECC10C-08E1-4FBA-9094-B761EA5B0D4F}"/>
              </a:ext>
            </a:extLst>
          </p:cNvPr>
          <p:cNvSpPr txBox="1">
            <a:spLocks/>
          </p:cNvSpPr>
          <p:nvPr/>
        </p:nvSpPr>
        <p:spPr>
          <a:xfrm>
            <a:off x="0" y="6538533"/>
            <a:ext cx="10071163" cy="315471"/>
          </a:xfrm>
          <a:prstGeom prst="rect">
            <a:avLst/>
          </a:prstGeom>
        </p:spPr>
        <p:txBody>
          <a:bodyPr vert="horz" wrap="square" lIns="45720" tIns="22860" rIns="45720" bIns="22860" rtlCol="0" anchor="t">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just">
              <a:lnSpc>
                <a:spcPts val="2050"/>
              </a:lnSpc>
            </a:pPr>
            <a:r>
              <a:rPr lang="es-NI" sz="1050" dirty="0">
                <a:solidFill>
                  <a:schemeClr val="tx1"/>
                </a:solidFill>
                <a:latin typeface="Open Sans Light" panose="020B0306030504020204" pitchFamily="34" charset="0"/>
                <a:ea typeface="Open Sans Light" panose="020B0306030504020204" pitchFamily="34" charset="0"/>
                <a:cs typeface="Open Sans Light" panose="020B0306030504020204" pitchFamily="34" charset="0"/>
              </a:rPr>
              <a:t>Fuente: </a:t>
            </a:r>
            <a:r>
              <a:rPr lang="es-NI" sz="900" dirty="0">
                <a:solidFill>
                  <a:schemeClr val="tx1"/>
                </a:solidFill>
                <a:latin typeface="Open Sans Light" panose="020B0306030504020204" pitchFamily="34" charset="0"/>
                <a:ea typeface="Open Sans Light" panose="020B0306030504020204" pitchFamily="34" charset="0"/>
                <a:cs typeface="Open Sans Light" panose="020B0306030504020204" pitchFamily="34" charset="0"/>
              </a:rPr>
              <a:t>FAO, FIDA, OMS, PMA y UNICEF. 2021. El estado de la seguridad alimentaria y la nutrición en el mundo 2022. </a:t>
            </a:r>
          </a:p>
        </p:txBody>
      </p:sp>
      <p:sp>
        <p:nvSpPr>
          <p:cNvPr id="181" name="Rectángulo 60">
            <a:extLst>
              <a:ext uri="{FF2B5EF4-FFF2-40B4-BE49-F238E27FC236}">
                <a16:creationId xmlns:a16="http://schemas.microsoft.com/office/drawing/2014/main" id="{9BC77FEC-E42D-4536-B0F4-1E92EB905883}"/>
              </a:ext>
            </a:extLst>
          </p:cNvPr>
          <p:cNvSpPr/>
          <p:nvPr/>
        </p:nvSpPr>
        <p:spPr>
          <a:xfrm flipV="1">
            <a:off x="701624" y="1780653"/>
            <a:ext cx="10078225" cy="48273"/>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NI" sz="700">
              <a:solidFill>
                <a:schemeClr val="tx1"/>
              </a:solidFill>
            </a:endParaRPr>
          </a:p>
        </p:txBody>
      </p:sp>
      <p:sp>
        <p:nvSpPr>
          <p:cNvPr id="182" name="Rectángulo 60">
            <a:extLst>
              <a:ext uri="{FF2B5EF4-FFF2-40B4-BE49-F238E27FC236}">
                <a16:creationId xmlns:a16="http://schemas.microsoft.com/office/drawing/2014/main" id="{9BC77FEC-E42D-4536-B0F4-1E92EB905883}"/>
              </a:ext>
            </a:extLst>
          </p:cNvPr>
          <p:cNvSpPr/>
          <p:nvPr/>
        </p:nvSpPr>
        <p:spPr>
          <a:xfrm flipV="1">
            <a:off x="753098" y="5860899"/>
            <a:ext cx="10078225" cy="48273"/>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NI" sz="700">
              <a:solidFill>
                <a:schemeClr val="tx1"/>
              </a:solidFill>
            </a:endParaRPr>
          </a:p>
        </p:txBody>
      </p:sp>
      <p:sp>
        <p:nvSpPr>
          <p:cNvPr id="158" name="Subtitle 2">
            <a:extLst>
              <a:ext uri="{FF2B5EF4-FFF2-40B4-BE49-F238E27FC236}">
                <a16:creationId xmlns:a16="http://schemas.microsoft.com/office/drawing/2014/main" id="{5BC832C7-7502-4BFA-AE2E-229C507D4943}"/>
              </a:ext>
            </a:extLst>
          </p:cNvPr>
          <p:cNvSpPr txBox="1">
            <a:spLocks/>
          </p:cNvSpPr>
          <p:nvPr/>
        </p:nvSpPr>
        <p:spPr>
          <a:xfrm>
            <a:off x="7837958" y="5848837"/>
            <a:ext cx="743405" cy="618631"/>
          </a:xfrm>
          <a:prstGeom prst="rect">
            <a:avLst/>
          </a:prstGeom>
        </p:spPr>
        <p:txBody>
          <a:bodyPr vert="horz" wrap="square" lIns="45720" tIns="22860" rIns="45720" bIns="22860" rtlCol="0" anchor="ctr">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nSpc>
                <a:spcPts val="2050"/>
              </a:lnSpc>
            </a:pPr>
            <a:r>
              <a:rPr lang="es-NI" sz="1100" dirty="0">
                <a:solidFill>
                  <a:schemeClr val="tx1"/>
                </a:solidFill>
                <a:latin typeface="Open Sans Light" panose="020B0306030504020204" pitchFamily="34" charset="0"/>
                <a:ea typeface="Open Sans Light" panose="020B0306030504020204" pitchFamily="34" charset="0"/>
                <a:cs typeface="Open Sans Light" panose="020B0306030504020204" pitchFamily="34" charset="0"/>
              </a:rPr>
              <a:t>7.4%</a:t>
            </a:r>
          </a:p>
          <a:p>
            <a:pPr>
              <a:lnSpc>
                <a:spcPts val="2050"/>
              </a:lnSpc>
            </a:pPr>
            <a:r>
              <a:rPr lang="es-NI" sz="1100" dirty="0">
                <a:solidFill>
                  <a:schemeClr val="tx1"/>
                </a:solidFill>
                <a:latin typeface="Open Sans Light" panose="020B0306030504020204" pitchFamily="34" charset="0"/>
                <a:ea typeface="Open Sans Light" panose="020B0306030504020204" pitchFamily="34" charset="0"/>
                <a:cs typeface="Open Sans Light" panose="020B0306030504020204" pitchFamily="34" charset="0"/>
              </a:rPr>
              <a:t>0.3 MM</a:t>
            </a:r>
          </a:p>
        </p:txBody>
      </p:sp>
      <p:sp>
        <p:nvSpPr>
          <p:cNvPr id="164" name="Subtitle 2">
            <a:extLst>
              <a:ext uri="{FF2B5EF4-FFF2-40B4-BE49-F238E27FC236}">
                <a16:creationId xmlns:a16="http://schemas.microsoft.com/office/drawing/2014/main" id="{5BC832C7-7502-4BFA-AE2E-229C507D4943}"/>
              </a:ext>
            </a:extLst>
          </p:cNvPr>
          <p:cNvSpPr txBox="1">
            <a:spLocks/>
          </p:cNvSpPr>
          <p:nvPr/>
        </p:nvSpPr>
        <p:spPr>
          <a:xfrm>
            <a:off x="2924494" y="5876823"/>
            <a:ext cx="755532" cy="618631"/>
          </a:xfrm>
          <a:prstGeom prst="rect">
            <a:avLst/>
          </a:prstGeom>
        </p:spPr>
        <p:txBody>
          <a:bodyPr vert="horz" wrap="square" lIns="45720" tIns="22860" rIns="45720" bIns="22860" rtlCol="0" anchor="ctr">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nSpc>
                <a:spcPts val="2050"/>
              </a:lnSpc>
            </a:pPr>
            <a:r>
              <a:rPr lang="es-NI" sz="1100" dirty="0">
                <a:solidFill>
                  <a:schemeClr val="tx1"/>
                </a:solidFill>
                <a:latin typeface="Open Sans Light" panose="020B0306030504020204" pitchFamily="34" charset="0"/>
                <a:ea typeface="Open Sans Light" panose="020B0306030504020204" pitchFamily="34" charset="0"/>
                <a:cs typeface="Open Sans Light" panose="020B0306030504020204" pitchFamily="34" charset="0"/>
              </a:rPr>
              <a:t>24.5%</a:t>
            </a:r>
          </a:p>
          <a:p>
            <a:pPr>
              <a:lnSpc>
                <a:spcPts val="2050"/>
              </a:lnSpc>
            </a:pPr>
            <a:r>
              <a:rPr lang="es-NI" sz="1100" dirty="0">
                <a:solidFill>
                  <a:schemeClr val="tx1"/>
                </a:solidFill>
                <a:latin typeface="Open Sans Light" panose="020B0306030504020204" pitchFamily="34" charset="0"/>
                <a:ea typeface="Open Sans Light" panose="020B0306030504020204" pitchFamily="34" charset="0"/>
                <a:cs typeface="Open Sans Light" panose="020B0306030504020204" pitchFamily="34" charset="0"/>
              </a:rPr>
              <a:t>0.8  MM</a:t>
            </a:r>
          </a:p>
        </p:txBody>
      </p:sp>
      <p:sp>
        <p:nvSpPr>
          <p:cNvPr id="178" name="Subtitle 2">
            <a:extLst>
              <a:ext uri="{FF2B5EF4-FFF2-40B4-BE49-F238E27FC236}">
                <a16:creationId xmlns:a16="http://schemas.microsoft.com/office/drawing/2014/main" id="{5BC832C7-7502-4BFA-AE2E-229C507D4943}"/>
              </a:ext>
            </a:extLst>
          </p:cNvPr>
          <p:cNvSpPr txBox="1">
            <a:spLocks/>
          </p:cNvSpPr>
          <p:nvPr/>
        </p:nvSpPr>
        <p:spPr>
          <a:xfrm>
            <a:off x="3883300" y="5879217"/>
            <a:ext cx="712446" cy="618631"/>
          </a:xfrm>
          <a:prstGeom prst="rect">
            <a:avLst/>
          </a:prstGeom>
        </p:spPr>
        <p:txBody>
          <a:bodyPr vert="horz" wrap="square" lIns="45720" tIns="22860" rIns="45720" bIns="22860" rtlCol="0" anchor="ctr">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nSpc>
                <a:spcPts val="2050"/>
              </a:lnSpc>
            </a:pPr>
            <a:r>
              <a:rPr lang="es-NI" sz="1100" dirty="0">
                <a:solidFill>
                  <a:schemeClr val="tx1"/>
                </a:solidFill>
                <a:latin typeface="Open Sans Light" panose="020B0306030504020204" pitchFamily="34" charset="0"/>
                <a:ea typeface="Open Sans Light" panose="020B0306030504020204" pitchFamily="34" charset="0"/>
                <a:cs typeface="Open Sans Light" panose="020B0306030504020204" pitchFamily="34" charset="0"/>
              </a:rPr>
              <a:t>21.6%</a:t>
            </a:r>
          </a:p>
          <a:p>
            <a:pPr>
              <a:lnSpc>
                <a:spcPts val="2050"/>
              </a:lnSpc>
            </a:pPr>
            <a:r>
              <a:rPr lang="es-NI" sz="1100" dirty="0">
                <a:solidFill>
                  <a:schemeClr val="tx1"/>
                </a:solidFill>
                <a:latin typeface="Open Sans Light" panose="020B0306030504020204" pitchFamily="34" charset="0"/>
                <a:ea typeface="Open Sans Light" panose="020B0306030504020204" pitchFamily="34" charset="0"/>
                <a:cs typeface="Open Sans Light" panose="020B0306030504020204" pitchFamily="34" charset="0"/>
              </a:rPr>
              <a:t>0.7 MM</a:t>
            </a:r>
          </a:p>
        </p:txBody>
      </p:sp>
      <p:sp>
        <p:nvSpPr>
          <p:cNvPr id="183" name="Subtitle 2">
            <a:extLst>
              <a:ext uri="{FF2B5EF4-FFF2-40B4-BE49-F238E27FC236}">
                <a16:creationId xmlns:a16="http://schemas.microsoft.com/office/drawing/2014/main" id="{5BC832C7-7502-4BFA-AE2E-229C507D4943}"/>
              </a:ext>
            </a:extLst>
          </p:cNvPr>
          <p:cNvSpPr txBox="1">
            <a:spLocks/>
          </p:cNvSpPr>
          <p:nvPr/>
        </p:nvSpPr>
        <p:spPr>
          <a:xfrm>
            <a:off x="4792862" y="5869328"/>
            <a:ext cx="909374" cy="618631"/>
          </a:xfrm>
          <a:prstGeom prst="rect">
            <a:avLst/>
          </a:prstGeom>
        </p:spPr>
        <p:txBody>
          <a:bodyPr vert="horz" wrap="square" lIns="45720" tIns="22860" rIns="45720" bIns="22860" rtlCol="0" anchor="ctr">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nSpc>
                <a:spcPts val="2050"/>
              </a:lnSpc>
            </a:pPr>
            <a:r>
              <a:rPr lang="es-NI" sz="1100" dirty="0">
                <a:solidFill>
                  <a:schemeClr val="tx1"/>
                </a:solidFill>
                <a:latin typeface="Open Sans Light" panose="020B0306030504020204" pitchFamily="34" charset="0"/>
                <a:ea typeface="Open Sans Light" panose="020B0306030504020204" pitchFamily="34" charset="0"/>
                <a:cs typeface="Open Sans Light" panose="020B0306030504020204" pitchFamily="34" charset="0"/>
              </a:rPr>
              <a:t>11.8%</a:t>
            </a:r>
          </a:p>
          <a:p>
            <a:pPr>
              <a:lnSpc>
                <a:spcPts val="2050"/>
              </a:lnSpc>
            </a:pPr>
            <a:r>
              <a:rPr lang="es-NI" sz="1100" dirty="0">
                <a:solidFill>
                  <a:schemeClr val="tx1"/>
                </a:solidFill>
                <a:latin typeface="Open Sans Light" panose="020B0306030504020204" pitchFamily="34" charset="0"/>
                <a:ea typeface="Open Sans Light" panose="020B0306030504020204" pitchFamily="34" charset="0"/>
                <a:cs typeface="Open Sans Light" panose="020B0306030504020204" pitchFamily="34" charset="0"/>
              </a:rPr>
              <a:t>0.4 MM</a:t>
            </a:r>
          </a:p>
        </p:txBody>
      </p:sp>
      <p:sp>
        <p:nvSpPr>
          <p:cNvPr id="184" name="Subtitle 2">
            <a:extLst>
              <a:ext uri="{FF2B5EF4-FFF2-40B4-BE49-F238E27FC236}">
                <a16:creationId xmlns:a16="http://schemas.microsoft.com/office/drawing/2014/main" id="{5BC832C7-7502-4BFA-AE2E-229C507D4943}"/>
              </a:ext>
            </a:extLst>
          </p:cNvPr>
          <p:cNvSpPr txBox="1">
            <a:spLocks/>
          </p:cNvSpPr>
          <p:nvPr/>
        </p:nvSpPr>
        <p:spPr>
          <a:xfrm>
            <a:off x="5927497" y="5876823"/>
            <a:ext cx="777526" cy="618631"/>
          </a:xfrm>
          <a:prstGeom prst="rect">
            <a:avLst/>
          </a:prstGeom>
        </p:spPr>
        <p:txBody>
          <a:bodyPr vert="horz" wrap="square" lIns="45720" tIns="22860" rIns="45720" bIns="22860" rtlCol="0" anchor="ctr">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nSpc>
                <a:spcPts val="2050"/>
              </a:lnSpc>
            </a:pPr>
            <a:r>
              <a:rPr lang="es-NI" sz="1100" dirty="0">
                <a:solidFill>
                  <a:schemeClr val="tx1"/>
                </a:solidFill>
                <a:latin typeface="Open Sans Light" panose="020B0306030504020204" pitchFamily="34" charset="0"/>
                <a:ea typeface="Open Sans Light" panose="020B0306030504020204" pitchFamily="34" charset="0"/>
                <a:cs typeface="Open Sans Light" panose="020B0306030504020204" pitchFamily="34" charset="0"/>
              </a:rPr>
              <a:t>8.1 %</a:t>
            </a:r>
          </a:p>
          <a:p>
            <a:pPr>
              <a:lnSpc>
                <a:spcPts val="2050"/>
              </a:lnSpc>
            </a:pPr>
            <a:r>
              <a:rPr lang="es-NI" sz="1100" dirty="0">
                <a:solidFill>
                  <a:schemeClr val="tx1"/>
                </a:solidFill>
                <a:latin typeface="Open Sans Light" panose="020B0306030504020204" pitchFamily="34" charset="0"/>
                <a:ea typeface="Open Sans Light" panose="020B0306030504020204" pitchFamily="34" charset="0"/>
                <a:cs typeface="Open Sans Light" panose="020B0306030504020204" pitchFamily="34" charset="0"/>
              </a:rPr>
              <a:t>0.3 MM</a:t>
            </a:r>
          </a:p>
        </p:txBody>
      </p:sp>
      <p:sp>
        <p:nvSpPr>
          <p:cNvPr id="185" name="Subtitle 2">
            <a:extLst>
              <a:ext uri="{FF2B5EF4-FFF2-40B4-BE49-F238E27FC236}">
                <a16:creationId xmlns:a16="http://schemas.microsoft.com/office/drawing/2014/main" id="{5BC832C7-7502-4BFA-AE2E-229C507D4943}"/>
              </a:ext>
            </a:extLst>
          </p:cNvPr>
          <p:cNvSpPr txBox="1">
            <a:spLocks/>
          </p:cNvSpPr>
          <p:nvPr/>
        </p:nvSpPr>
        <p:spPr>
          <a:xfrm>
            <a:off x="6911440" y="5862740"/>
            <a:ext cx="727282" cy="618631"/>
          </a:xfrm>
          <a:prstGeom prst="rect">
            <a:avLst/>
          </a:prstGeom>
        </p:spPr>
        <p:txBody>
          <a:bodyPr vert="horz" wrap="square" lIns="45720" tIns="22860" rIns="45720" bIns="22860" rtlCol="0" anchor="ctr">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nSpc>
                <a:spcPts val="2050"/>
              </a:lnSpc>
            </a:pPr>
            <a:r>
              <a:rPr lang="es-NI" sz="1100" dirty="0">
                <a:solidFill>
                  <a:schemeClr val="tx1"/>
                </a:solidFill>
                <a:latin typeface="Open Sans Light" panose="020B0306030504020204" pitchFamily="34" charset="0"/>
                <a:ea typeface="Open Sans Light" panose="020B0306030504020204" pitchFamily="34" charset="0"/>
                <a:cs typeface="Open Sans Light" panose="020B0306030504020204" pitchFamily="34" charset="0"/>
              </a:rPr>
              <a:t>7.5 %</a:t>
            </a:r>
          </a:p>
          <a:p>
            <a:pPr>
              <a:lnSpc>
                <a:spcPts val="2050"/>
              </a:lnSpc>
            </a:pPr>
            <a:r>
              <a:rPr lang="es-NI" sz="1100" dirty="0">
                <a:solidFill>
                  <a:schemeClr val="tx1"/>
                </a:solidFill>
                <a:latin typeface="Open Sans Light" panose="020B0306030504020204" pitchFamily="34" charset="0"/>
                <a:ea typeface="Open Sans Light" panose="020B0306030504020204" pitchFamily="34" charset="0"/>
                <a:cs typeface="Open Sans Light" panose="020B0306030504020204" pitchFamily="34" charset="0"/>
              </a:rPr>
              <a:t>0.3 MM</a:t>
            </a:r>
          </a:p>
        </p:txBody>
      </p:sp>
      <p:sp>
        <p:nvSpPr>
          <p:cNvPr id="186" name="Subtitle 2">
            <a:extLst>
              <a:ext uri="{FF2B5EF4-FFF2-40B4-BE49-F238E27FC236}">
                <a16:creationId xmlns:a16="http://schemas.microsoft.com/office/drawing/2014/main" id="{5BC832C7-7502-4BFA-AE2E-229C507D4943}"/>
              </a:ext>
            </a:extLst>
          </p:cNvPr>
          <p:cNvSpPr txBox="1">
            <a:spLocks/>
          </p:cNvSpPr>
          <p:nvPr/>
        </p:nvSpPr>
        <p:spPr>
          <a:xfrm>
            <a:off x="8782904" y="5848837"/>
            <a:ext cx="771024" cy="618631"/>
          </a:xfrm>
          <a:prstGeom prst="rect">
            <a:avLst/>
          </a:prstGeom>
        </p:spPr>
        <p:txBody>
          <a:bodyPr vert="horz" wrap="square" lIns="45720" tIns="22860" rIns="45720" bIns="22860" rtlCol="0" anchor="ctr">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nSpc>
                <a:spcPts val="2050"/>
              </a:lnSpc>
            </a:pPr>
            <a:r>
              <a:rPr lang="es-NI" sz="1100" dirty="0">
                <a:solidFill>
                  <a:schemeClr val="tx1"/>
                </a:solidFill>
                <a:latin typeface="Open Sans Light" panose="020B0306030504020204" pitchFamily="34" charset="0"/>
                <a:ea typeface="Open Sans Light" panose="020B0306030504020204" pitchFamily="34" charset="0"/>
                <a:cs typeface="Open Sans Light" panose="020B0306030504020204" pitchFamily="34" charset="0"/>
              </a:rPr>
              <a:t>7.5%</a:t>
            </a:r>
          </a:p>
          <a:p>
            <a:pPr>
              <a:lnSpc>
                <a:spcPts val="2050"/>
              </a:lnSpc>
            </a:pPr>
            <a:r>
              <a:rPr lang="es-NI" sz="1100" dirty="0">
                <a:solidFill>
                  <a:schemeClr val="tx1"/>
                </a:solidFill>
                <a:latin typeface="Open Sans Light" panose="020B0306030504020204" pitchFamily="34" charset="0"/>
                <a:ea typeface="Open Sans Light" panose="020B0306030504020204" pitchFamily="34" charset="0"/>
                <a:cs typeface="Open Sans Light" panose="020B0306030504020204" pitchFamily="34" charset="0"/>
              </a:rPr>
              <a:t>0.3 MM</a:t>
            </a:r>
          </a:p>
        </p:txBody>
      </p:sp>
      <p:sp>
        <p:nvSpPr>
          <p:cNvPr id="187" name="TextBox 90">
            <a:extLst>
              <a:ext uri="{FF2B5EF4-FFF2-40B4-BE49-F238E27FC236}">
                <a16:creationId xmlns:a16="http://schemas.microsoft.com/office/drawing/2014/main" id="{E9E0195E-3511-4D3A-8F42-4FD99989F85B}"/>
              </a:ext>
            </a:extLst>
          </p:cNvPr>
          <p:cNvSpPr txBox="1"/>
          <p:nvPr/>
        </p:nvSpPr>
        <p:spPr>
          <a:xfrm>
            <a:off x="678030" y="6027037"/>
            <a:ext cx="1388272" cy="307777"/>
          </a:xfrm>
          <a:prstGeom prst="rect">
            <a:avLst/>
          </a:prstGeom>
          <a:noFill/>
        </p:spPr>
        <p:txBody>
          <a:bodyPr wrap="square" rtlCol="0" anchor="ctr" anchorCtr="0">
            <a:spAutoFit/>
          </a:bodyPr>
          <a:lstStyle/>
          <a:p>
            <a:r>
              <a:rPr lang="es-NI" sz="1400" b="1" dirty="0">
                <a:latin typeface="Poppins SemiBold" pitchFamily="2" charset="77"/>
                <a:ea typeface="League Spartan" charset="0"/>
                <a:cs typeface="Poppins SemiBold" pitchFamily="2" charset="77"/>
              </a:rPr>
              <a:t>Panamá</a:t>
            </a:r>
          </a:p>
        </p:txBody>
      </p:sp>
      <p:sp>
        <p:nvSpPr>
          <p:cNvPr id="188" name="Subtitle 2">
            <a:extLst>
              <a:ext uri="{FF2B5EF4-FFF2-40B4-BE49-F238E27FC236}">
                <a16:creationId xmlns:a16="http://schemas.microsoft.com/office/drawing/2014/main" id="{5BC832C7-7502-4BFA-AE2E-229C507D4943}"/>
              </a:ext>
            </a:extLst>
          </p:cNvPr>
          <p:cNvSpPr txBox="1">
            <a:spLocks/>
          </p:cNvSpPr>
          <p:nvPr/>
        </p:nvSpPr>
        <p:spPr>
          <a:xfrm>
            <a:off x="9905582" y="5869327"/>
            <a:ext cx="771024" cy="618631"/>
          </a:xfrm>
          <a:prstGeom prst="rect">
            <a:avLst/>
          </a:prstGeom>
        </p:spPr>
        <p:txBody>
          <a:bodyPr vert="horz" wrap="square" lIns="45720" tIns="22860" rIns="45720" bIns="22860" rtlCol="0" anchor="ctr">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nSpc>
                <a:spcPts val="2050"/>
              </a:lnSpc>
            </a:pPr>
            <a:r>
              <a:rPr lang="es-NI" sz="1100" dirty="0">
                <a:solidFill>
                  <a:srgbClr val="0070C0"/>
                </a:solidFill>
                <a:latin typeface="Open Sans Light" panose="020B0306030504020204" pitchFamily="34" charset="0"/>
                <a:ea typeface="Open Sans Light" panose="020B0306030504020204" pitchFamily="34" charset="0"/>
                <a:cs typeface="Open Sans Light" panose="020B0306030504020204" pitchFamily="34" charset="0"/>
              </a:rPr>
              <a:t>5.8%</a:t>
            </a:r>
          </a:p>
          <a:p>
            <a:pPr>
              <a:lnSpc>
                <a:spcPts val="2050"/>
              </a:lnSpc>
            </a:pPr>
            <a:r>
              <a:rPr lang="es-NI" sz="1100" dirty="0">
                <a:solidFill>
                  <a:srgbClr val="0070C0"/>
                </a:solidFill>
                <a:latin typeface="Open Sans Light" panose="020B0306030504020204" pitchFamily="34" charset="0"/>
                <a:ea typeface="Open Sans Light" panose="020B0306030504020204" pitchFamily="34" charset="0"/>
                <a:cs typeface="Open Sans Light" panose="020B0306030504020204" pitchFamily="34" charset="0"/>
              </a:rPr>
              <a:t>0.2 MM</a:t>
            </a:r>
          </a:p>
        </p:txBody>
      </p:sp>
    </p:spTree>
    <p:extLst>
      <p:ext uri="{BB962C8B-B14F-4D97-AF65-F5344CB8AC3E}">
        <p14:creationId xmlns:p14="http://schemas.microsoft.com/office/powerpoint/2010/main" val="371403783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n 4">
            <a:extLst>
              <a:ext uri="{FF2B5EF4-FFF2-40B4-BE49-F238E27FC236}">
                <a16:creationId xmlns:a16="http://schemas.microsoft.com/office/drawing/2014/main" id="{68BE8B76-5884-ADED-2EE9-4EAD9FD8F8E1}"/>
              </a:ext>
            </a:extLst>
          </p:cNvPr>
          <p:cNvPicPr>
            <a:picLocks noChangeAspect="1"/>
          </p:cNvPicPr>
          <p:nvPr/>
        </p:nvPicPr>
        <p:blipFill>
          <a:blip r:embed="rId2"/>
          <a:stretch>
            <a:fillRect/>
          </a:stretch>
        </p:blipFill>
        <p:spPr>
          <a:xfrm>
            <a:off x="0" y="0"/>
            <a:ext cx="12192000" cy="6858000"/>
          </a:xfrm>
          <a:prstGeom prst="rect">
            <a:avLst/>
          </a:prstGeom>
        </p:spPr>
      </p:pic>
      <p:sp>
        <p:nvSpPr>
          <p:cNvPr id="7" name="CuadroTexto 6">
            <a:extLst>
              <a:ext uri="{FF2B5EF4-FFF2-40B4-BE49-F238E27FC236}">
                <a16:creationId xmlns:a16="http://schemas.microsoft.com/office/drawing/2014/main" id="{6A7009C1-68EE-FC1C-865F-7E4078A3EE1F}"/>
              </a:ext>
            </a:extLst>
          </p:cNvPr>
          <p:cNvSpPr txBox="1"/>
          <p:nvPr/>
        </p:nvSpPr>
        <p:spPr>
          <a:xfrm>
            <a:off x="711627" y="4795227"/>
            <a:ext cx="6096000" cy="584775"/>
          </a:xfrm>
          <a:prstGeom prst="rect">
            <a:avLst/>
          </a:prstGeom>
          <a:noFill/>
        </p:spPr>
        <p:txBody>
          <a:bodyPr wrap="square">
            <a:spAutoFit/>
          </a:bodyPr>
          <a:lstStyle/>
          <a:p>
            <a:r>
              <a:rPr lang="es-ES" sz="3200" b="1" dirty="0">
                <a:solidFill>
                  <a:schemeClr val="bg1"/>
                </a:solidFill>
                <a:latin typeface="Montserrat" pitchFamily="2" charset="77"/>
                <a:cs typeface="Segoe UI" panose="020B0502040204020203" pitchFamily="34" charset="0"/>
              </a:rPr>
              <a:t>Muchas gracias</a:t>
            </a:r>
            <a:endParaRPr lang="es-PA" sz="3200" dirty="0"/>
          </a:p>
        </p:txBody>
      </p:sp>
    </p:spTree>
    <p:extLst>
      <p:ext uri="{BB962C8B-B14F-4D97-AF65-F5344CB8AC3E}">
        <p14:creationId xmlns:p14="http://schemas.microsoft.com/office/powerpoint/2010/main" val="2024617808"/>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ción1" id="{4D23EAC6-5FBB-1A4E-9717-D132082FCA42}" vid="{7DB00C88-0C75-644D-8446-7A858D4DE72C}"/>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1344</TotalTime>
  <Words>797</Words>
  <Application>Microsoft Office PowerPoint</Application>
  <PresentationFormat>Panorámica</PresentationFormat>
  <Paragraphs>246</Paragraphs>
  <Slides>6</Slides>
  <Notes>2</Notes>
  <HiddenSlides>0</HiddenSlides>
  <MMClips>0</MMClips>
  <ScaleCrop>false</ScaleCrop>
  <HeadingPairs>
    <vt:vector size="4" baseType="variant">
      <vt:variant>
        <vt:lpstr>Tema</vt:lpstr>
      </vt:variant>
      <vt:variant>
        <vt:i4>1</vt:i4>
      </vt:variant>
      <vt:variant>
        <vt:lpstr>Títulos de diapositiva</vt:lpstr>
      </vt:variant>
      <vt:variant>
        <vt:i4>6</vt:i4>
      </vt:variant>
    </vt:vector>
  </HeadingPairs>
  <TitlesOfParts>
    <vt:vector size="7" baseType="lpstr">
      <vt:lpstr>Tema de Office</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Olarte, Vanessa (FAOPA)</dc:creator>
  <cp:lastModifiedBy>Rodrigo Castaneda</cp:lastModifiedBy>
  <cp:revision>50</cp:revision>
  <dcterms:created xsi:type="dcterms:W3CDTF">2022-05-09T14:22:00Z</dcterms:created>
  <dcterms:modified xsi:type="dcterms:W3CDTF">2022-07-06T18:02:39Z</dcterms:modified>
</cp:coreProperties>
</file>